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61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29/04/2022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49977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29/04/2022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121223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29/04/2022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70053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29/04/2022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424539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69AF82-A155-465E-97AA-5F59D9883805}" type="datetimeFigureOut">
              <a:rPr lang="en-GB" smtClean="0"/>
              <a:t>29/04/2022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3206665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769AF82-A155-465E-97AA-5F59D9883805}" type="datetimeFigureOut">
              <a:rPr lang="en-GB" smtClean="0"/>
              <a:t>29/04/2022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161129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769AF82-A155-465E-97AA-5F59D9883805}" type="datetimeFigureOut">
              <a:rPr lang="en-GB" smtClean="0"/>
              <a:t>29/04/2022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151603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769AF82-A155-465E-97AA-5F59D9883805}" type="datetimeFigureOut">
              <a:rPr lang="en-GB" smtClean="0"/>
              <a:t>29/04/2022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80166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9AF82-A155-465E-97AA-5F59D9883805}" type="datetimeFigureOut">
              <a:rPr lang="en-GB" smtClean="0"/>
              <a:t>29/04/2022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4093588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9AF82-A155-465E-97AA-5F59D9883805}" type="datetimeFigureOut">
              <a:rPr lang="en-GB" smtClean="0"/>
              <a:t>29/04/2022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3125574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9AF82-A155-465E-97AA-5F59D9883805}" type="datetimeFigureOut">
              <a:rPr lang="en-GB" smtClean="0"/>
              <a:t>29/04/2022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23458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9AF82-A155-465E-97AA-5F59D9883805}" type="datetimeFigureOut">
              <a:rPr lang="en-GB" smtClean="0"/>
              <a:t>29/04/2022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A0C9E-5BFA-4139-8370-F1E1416BD126}" type="slidenum">
              <a:rPr lang="en-GB" smtClean="0"/>
              <a:t>‹#›</a:t>
            </a:fld>
            <a:endParaRPr lang="en-GB"/>
          </a:p>
        </p:txBody>
      </p:sp>
    </p:spTree>
    <p:extLst>
      <p:ext uri="{BB962C8B-B14F-4D97-AF65-F5344CB8AC3E}">
        <p14:creationId xmlns:p14="http://schemas.microsoft.com/office/powerpoint/2010/main" val="256874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16740" y="2050152"/>
            <a:ext cx="3159392" cy="2046714"/>
          </a:xfrm>
          <a:prstGeom prst="rect">
            <a:avLst/>
          </a:prstGeom>
          <a:noFill/>
          <a:ln w="57150">
            <a:solidFill>
              <a:schemeClr val="tx1"/>
            </a:solidFill>
          </a:ln>
        </p:spPr>
        <p:txBody>
          <a:bodyPr wrap="square" rtlCol="0">
            <a:spAutoFit/>
          </a:bodyPr>
          <a:lstStyle/>
          <a:p>
            <a:pPr algn="ctr"/>
            <a:r>
              <a:rPr lang="en-GB" b="1" dirty="0">
                <a:solidFill>
                  <a:srgbClr val="FF0000"/>
                </a:solidFill>
              </a:rPr>
              <a:t>How does your garden grow?</a:t>
            </a:r>
          </a:p>
          <a:p>
            <a:pPr algn="ctr"/>
            <a:r>
              <a:rPr lang="en-GB" sz="1100" dirty="0"/>
              <a:t>In this topic the children will learn about how to care for plants to help them grow. The children will learn the life cycle of plants and they will be able to label and name the various parts of a plant. The children will be given opportunities to plant seeds. They will carry out a science investigation to see how a plant/bean grows best. The children will also get to make their own ‘magical garden’.  </a:t>
            </a:r>
          </a:p>
          <a:p>
            <a:pPr algn="ctr"/>
            <a:r>
              <a:rPr lang="en-GB" sz="1600" b="1" dirty="0">
                <a:solidFill>
                  <a:srgbClr val="0070C0"/>
                </a:solidFill>
              </a:rPr>
              <a:t>Darwin Class Summer 2022</a:t>
            </a:r>
            <a:endParaRPr lang="en-GB" sz="1500" b="1" dirty="0">
              <a:solidFill>
                <a:srgbClr val="0070C0"/>
              </a:solidFill>
            </a:endParaRPr>
          </a:p>
        </p:txBody>
      </p:sp>
      <p:sp>
        <p:nvSpPr>
          <p:cNvPr id="5" name="TextBox 4"/>
          <p:cNvSpPr txBox="1"/>
          <p:nvPr/>
        </p:nvSpPr>
        <p:spPr>
          <a:xfrm>
            <a:off x="6865869" y="212045"/>
            <a:ext cx="2504379" cy="1461939"/>
          </a:xfrm>
          <a:prstGeom prst="rect">
            <a:avLst/>
          </a:prstGeom>
          <a:noFill/>
        </p:spPr>
        <p:txBody>
          <a:bodyPr wrap="square" rtlCol="0">
            <a:spAutoFit/>
          </a:bodyPr>
          <a:lstStyle/>
          <a:p>
            <a:pPr algn="ctr"/>
            <a:r>
              <a:rPr lang="en-GB" sz="1200" b="1" u="sng" dirty="0"/>
              <a:t>Science</a:t>
            </a:r>
          </a:p>
          <a:p>
            <a:r>
              <a:rPr lang="en-GB" sz="1100" dirty="0"/>
              <a:t>In science the children will be learning about how plants grow and what they need to survive. They will be investigating and experimenting and will be confident in knowing what a plant needs and they will be able to identify the key features of a plant.</a:t>
            </a:r>
          </a:p>
        </p:txBody>
      </p:sp>
      <p:sp>
        <p:nvSpPr>
          <p:cNvPr id="6" name="TextBox 5"/>
          <p:cNvSpPr txBox="1"/>
          <p:nvPr/>
        </p:nvSpPr>
        <p:spPr>
          <a:xfrm>
            <a:off x="8999641" y="3362447"/>
            <a:ext cx="3122993" cy="969496"/>
          </a:xfrm>
          <a:prstGeom prst="rect">
            <a:avLst/>
          </a:prstGeom>
          <a:noFill/>
        </p:spPr>
        <p:txBody>
          <a:bodyPr wrap="square" rtlCol="0">
            <a:spAutoFit/>
          </a:bodyPr>
          <a:lstStyle/>
          <a:p>
            <a:pPr algn="ctr"/>
            <a:r>
              <a:rPr lang="en-GB" sz="1300" b="1" u="sng" dirty="0"/>
              <a:t>Computing</a:t>
            </a:r>
          </a:p>
          <a:p>
            <a:r>
              <a:rPr lang="en-GB" sz="1100" dirty="0"/>
              <a:t>They will also continue to learn about safe and responsible behaviour when using the internet.</a:t>
            </a:r>
          </a:p>
          <a:p>
            <a:r>
              <a:rPr lang="en-GB" sz="1100" dirty="0"/>
              <a:t>And learning how to save, reopen and edit work as well a exploring scratch junior.  </a:t>
            </a:r>
          </a:p>
        </p:txBody>
      </p:sp>
      <p:sp>
        <p:nvSpPr>
          <p:cNvPr id="9" name="TextBox 8"/>
          <p:cNvSpPr txBox="1"/>
          <p:nvPr/>
        </p:nvSpPr>
        <p:spPr>
          <a:xfrm>
            <a:off x="1867088" y="2292720"/>
            <a:ext cx="2379758" cy="2477601"/>
          </a:xfrm>
          <a:prstGeom prst="rect">
            <a:avLst/>
          </a:prstGeom>
          <a:noFill/>
        </p:spPr>
        <p:txBody>
          <a:bodyPr wrap="square" rtlCol="0">
            <a:spAutoFit/>
          </a:bodyPr>
          <a:lstStyle/>
          <a:p>
            <a:r>
              <a:rPr lang="en-GB" sz="1200" b="1" u="sng" dirty="0"/>
              <a:t>Maths</a:t>
            </a:r>
          </a:p>
          <a:p>
            <a:r>
              <a:rPr lang="en-GB" sz="1100" dirty="0"/>
              <a:t>YR will be focussing numbers to 20 and beyond. They will be building numbers beyond 10. They will be adding and taking away. They will be doubling, sharing and grouping even and odd numbers.</a:t>
            </a:r>
          </a:p>
          <a:p>
            <a:endParaRPr lang="en-GB" sz="1100" dirty="0"/>
          </a:p>
          <a:p>
            <a:r>
              <a:rPr lang="en-GB" sz="1100" dirty="0"/>
              <a:t>Y1 will continue to develop their knowledge of numbers to 50 and beyond – counting, ordering, comparing, adding and subtracting and place value. They will be investigating time and money.</a:t>
            </a:r>
          </a:p>
        </p:txBody>
      </p:sp>
      <p:sp>
        <p:nvSpPr>
          <p:cNvPr id="11" name="TextBox 10"/>
          <p:cNvSpPr txBox="1"/>
          <p:nvPr/>
        </p:nvSpPr>
        <p:spPr>
          <a:xfrm>
            <a:off x="2652326" y="4537425"/>
            <a:ext cx="3371473" cy="1569660"/>
          </a:xfrm>
          <a:prstGeom prst="rect">
            <a:avLst/>
          </a:prstGeom>
          <a:noFill/>
        </p:spPr>
        <p:txBody>
          <a:bodyPr wrap="square" rtlCol="0">
            <a:spAutoFit/>
          </a:bodyPr>
          <a:lstStyle/>
          <a:p>
            <a:pPr algn="ctr"/>
            <a:r>
              <a:rPr lang="en-GB" sz="1300" b="1" u="sng" dirty="0"/>
              <a:t>Art &amp; DT</a:t>
            </a:r>
          </a:p>
          <a:p>
            <a:pPr algn="ctr"/>
            <a:r>
              <a:rPr lang="en-GB" sz="1100" dirty="0"/>
              <a:t>In art the children will be learning about the artist Van Gogh and recreating his famous ‘Sunflowers’ painting. We will also be creating nature art using the plants and leaves around us like the artist Andy Goldsworthy.</a:t>
            </a:r>
          </a:p>
          <a:p>
            <a:pPr algn="ctr"/>
            <a:endParaRPr lang="en-GB" sz="1300" b="1" u="sng" dirty="0"/>
          </a:p>
          <a:p>
            <a:pPr algn="ctr"/>
            <a:endParaRPr lang="en-GB" sz="1300" b="1" u="sng" dirty="0"/>
          </a:p>
          <a:p>
            <a:pPr algn="ctr"/>
            <a:endParaRPr lang="en-GB" sz="1300" b="1" u="sng" dirty="0"/>
          </a:p>
        </p:txBody>
      </p:sp>
      <p:sp>
        <p:nvSpPr>
          <p:cNvPr id="12" name="TextBox 11"/>
          <p:cNvSpPr txBox="1"/>
          <p:nvPr/>
        </p:nvSpPr>
        <p:spPr>
          <a:xfrm>
            <a:off x="9644901" y="1457054"/>
            <a:ext cx="2285680" cy="1800493"/>
          </a:xfrm>
          <a:prstGeom prst="rect">
            <a:avLst/>
          </a:prstGeom>
          <a:noFill/>
        </p:spPr>
        <p:txBody>
          <a:bodyPr wrap="square" rtlCol="0">
            <a:spAutoFit/>
          </a:bodyPr>
          <a:lstStyle/>
          <a:p>
            <a:pPr algn="ctr"/>
            <a:r>
              <a:rPr lang="en-GB" sz="1200" b="1" u="sng" dirty="0"/>
              <a:t>Phonics</a:t>
            </a:r>
          </a:p>
          <a:p>
            <a:r>
              <a:rPr lang="en-GB" sz="1100" dirty="0"/>
              <a:t>Reception children will be revisiting phase 3 phonics and they will be introduced to phase 4 phonics. They will be using this knowledge to support their reading and writing.</a:t>
            </a:r>
          </a:p>
          <a:p>
            <a:r>
              <a:rPr lang="en-GB" sz="1100" dirty="0"/>
              <a:t>Y1 children will continue to develop their knowledge of sounds. The main focus this term will be phase 5 phonics..</a:t>
            </a:r>
          </a:p>
        </p:txBody>
      </p:sp>
      <p:sp>
        <p:nvSpPr>
          <p:cNvPr id="13" name="TextBox 12"/>
          <p:cNvSpPr txBox="1"/>
          <p:nvPr/>
        </p:nvSpPr>
        <p:spPr>
          <a:xfrm>
            <a:off x="271959" y="4573987"/>
            <a:ext cx="2134057" cy="800219"/>
          </a:xfrm>
          <a:prstGeom prst="rect">
            <a:avLst/>
          </a:prstGeom>
          <a:noFill/>
        </p:spPr>
        <p:txBody>
          <a:bodyPr wrap="square" rtlCol="0">
            <a:spAutoFit/>
          </a:bodyPr>
          <a:lstStyle/>
          <a:p>
            <a:pPr algn="ctr"/>
            <a:r>
              <a:rPr lang="en-GB" sz="1300" b="1" u="sng" dirty="0"/>
              <a:t>PSHE/RSE</a:t>
            </a:r>
          </a:p>
          <a:p>
            <a:r>
              <a:rPr lang="en-GB" sz="1100" dirty="0"/>
              <a:t>In PSHE we will discuss the importance keeping safe at home and when we are out and about.</a:t>
            </a:r>
          </a:p>
        </p:txBody>
      </p:sp>
      <p:sp>
        <p:nvSpPr>
          <p:cNvPr id="14" name="TextBox 13"/>
          <p:cNvSpPr txBox="1"/>
          <p:nvPr/>
        </p:nvSpPr>
        <p:spPr>
          <a:xfrm>
            <a:off x="2652326" y="5515328"/>
            <a:ext cx="3100919" cy="969496"/>
          </a:xfrm>
          <a:prstGeom prst="rect">
            <a:avLst/>
          </a:prstGeom>
          <a:noFill/>
        </p:spPr>
        <p:txBody>
          <a:bodyPr wrap="square" rtlCol="0">
            <a:spAutoFit/>
          </a:bodyPr>
          <a:lstStyle/>
          <a:p>
            <a:pPr algn="ctr"/>
            <a:r>
              <a:rPr lang="en-GB" sz="1300" b="1" u="sng" dirty="0"/>
              <a:t>PE</a:t>
            </a:r>
          </a:p>
          <a:p>
            <a:r>
              <a:rPr lang="en-GB" sz="1100" dirty="0"/>
              <a:t>Skills will be learned using the ‘REAL’ PE scheme as well as playing team games in which we will discuss the importance of finding a space and how to travel around safely.</a:t>
            </a:r>
          </a:p>
        </p:txBody>
      </p:sp>
      <p:sp>
        <p:nvSpPr>
          <p:cNvPr id="4" name="TextBox 3"/>
          <p:cNvSpPr txBox="1"/>
          <p:nvPr/>
        </p:nvSpPr>
        <p:spPr>
          <a:xfrm>
            <a:off x="188612" y="133634"/>
            <a:ext cx="3476180" cy="1815882"/>
          </a:xfrm>
          <a:prstGeom prst="rect">
            <a:avLst/>
          </a:prstGeom>
          <a:noFill/>
        </p:spPr>
        <p:txBody>
          <a:bodyPr wrap="square" rtlCol="0">
            <a:spAutoFit/>
          </a:bodyPr>
          <a:lstStyle/>
          <a:p>
            <a:pPr algn="ctr"/>
            <a:r>
              <a:rPr lang="en-GB" sz="1300" b="1" u="sng" dirty="0"/>
              <a:t>English</a:t>
            </a:r>
          </a:p>
          <a:p>
            <a:r>
              <a:rPr lang="en-GB" sz="1100" dirty="0"/>
              <a:t>The children will enjoy listening to stories based on growing plants; they will listen for patterns, retell stories and predict what might happen next. They will be introduced to non fiction texts and continue to build on their writing for different purposes.</a:t>
            </a:r>
          </a:p>
          <a:p>
            <a:r>
              <a:rPr lang="en-GB" sz="1100" dirty="0"/>
              <a:t>Y1 will record their ideas and start to add punctuation and adjectives to their sentences. Year 1 will be developing their writing skills through learning about plants and reading a range of fiction and non fiction texts.</a:t>
            </a:r>
          </a:p>
        </p:txBody>
      </p:sp>
      <p:sp>
        <p:nvSpPr>
          <p:cNvPr id="19" name="TextBox 18"/>
          <p:cNvSpPr txBox="1"/>
          <p:nvPr/>
        </p:nvSpPr>
        <p:spPr>
          <a:xfrm>
            <a:off x="9536408" y="295682"/>
            <a:ext cx="2466980" cy="969496"/>
          </a:xfrm>
          <a:prstGeom prst="rect">
            <a:avLst/>
          </a:prstGeom>
          <a:noFill/>
        </p:spPr>
        <p:txBody>
          <a:bodyPr wrap="square" rtlCol="0">
            <a:spAutoFit/>
          </a:bodyPr>
          <a:lstStyle/>
          <a:p>
            <a:pPr algn="ctr"/>
            <a:r>
              <a:rPr lang="en-GB" sz="1300" b="1" u="sng" dirty="0"/>
              <a:t>Music</a:t>
            </a:r>
          </a:p>
          <a:p>
            <a:r>
              <a:rPr lang="en-GB" sz="1100" dirty="0"/>
              <a:t>In music this term we will be thinking about adding music to movement. We will be exploring tempo and finding a beat.</a:t>
            </a:r>
          </a:p>
        </p:txBody>
      </p:sp>
      <p:pic>
        <p:nvPicPr>
          <p:cNvPr id="7" name="Picture 6"/>
          <p:cNvPicPr>
            <a:picLocks noChangeAspect="1"/>
          </p:cNvPicPr>
          <p:nvPr/>
        </p:nvPicPr>
        <p:blipFill rotWithShape="1">
          <a:blip r:embed="rId2"/>
          <a:srcRect l="26914" r="16113"/>
          <a:stretch/>
        </p:blipFill>
        <p:spPr>
          <a:xfrm>
            <a:off x="339540" y="2331509"/>
            <a:ext cx="1405665" cy="1913669"/>
          </a:xfrm>
          <a:prstGeom prst="rect">
            <a:avLst/>
          </a:prstGeom>
        </p:spPr>
      </p:pic>
      <p:pic>
        <p:nvPicPr>
          <p:cNvPr id="20" name="Picture 19"/>
          <p:cNvPicPr>
            <a:picLocks noChangeAspect="1"/>
          </p:cNvPicPr>
          <p:nvPr/>
        </p:nvPicPr>
        <p:blipFill rotWithShape="1">
          <a:blip r:embed="rId3"/>
          <a:srcRect l="15313" r="14364"/>
          <a:stretch/>
        </p:blipFill>
        <p:spPr>
          <a:xfrm>
            <a:off x="7967923" y="2040000"/>
            <a:ext cx="1484926" cy="1508271"/>
          </a:xfrm>
          <a:prstGeom prst="rect">
            <a:avLst/>
          </a:prstGeom>
        </p:spPr>
      </p:pic>
      <p:sp>
        <p:nvSpPr>
          <p:cNvPr id="10" name="TextBox 9">
            <a:extLst>
              <a:ext uri="{FF2B5EF4-FFF2-40B4-BE49-F238E27FC236}">
                <a16:creationId xmlns:a16="http://schemas.microsoft.com/office/drawing/2014/main" id="{15CF11E7-4755-4B22-BE79-7E49F6203501}"/>
              </a:ext>
            </a:extLst>
          </p:cNvPr>
          <p:cNvSpPr txBox="1"/>
          <p:nvPr/>
        </p:nvSpPr>
        <p:spPr>
          <a:xfrm>
            <a:off x="8067152" y="4515617"/>
            <a:ext cx="3042374" cy="1138773"/>
          </a:xfrm>
          <a:prstGeom prst="rect">
            <a:avLst/>
          </a:prstGeom>
          <a:noFill/>
        </p:spPr>
        <p:txBody>
          <a:bodyPr wrap="square" rtlCol="0">
            <a:spAutoFit/>
          </a:bodyPr>
          <a:lstStyle/>
          <a:p>
            <a:pPr algn="ctr"/>
            <a:r>
              <a:rPr lang="en-GB" sz="1300" b="1" u="sng" dirty="0"/>
              <a:t>Geography</a:t>
            </a:r>
          </a:p>
          <a:p>
            <a:r>
              <a:rPr lang="en-GB" sz="1100" dirty="0"/>
              <a:t>We will be finding out about the world. Children will name and locate the world’s seven continents and five oceans. They will be looking at atlases, world maps and globes to identify the United Kingdom and its countries.</a:t>
            </a:r>
          </a:p>
        </p:txBody>
      </p:sp>
      <p:pic>
        <p:nvPicPr>
          <p:cNvPr id="8" name="Picture 4" descr="6,874 Kids Gardening Illustrations &amp; Clip Art - iStock">
            <a:extLst>
              <a:ext uri="{FF2B5EF4-FFF2-40B4-BE49-F238E27FC236}">
                <a16:creationId xmlns:a16="http://schemas.microsoft.com/office/drawing/2014/main" id="{5EE53AAD-5802-4807-BA01-2EA3DFA8AF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6444" y="241114"/>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Oceans Stock Illustrations – 19,377 Oceans Stock Illustrations, Vectors &amp;  Clipart - Dreamstime">
            <a:extLst>
              <a:ext uri="{FF2B5EF4-FFF2-40B4-BE49-F238E27FC236}">
                <a16:creationId xmlns:a16="http://schemas.microsoft.com/office/drawing/2014/main" id="{649E2B0F-E328-42CD-B872-B777A5981A5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33095" y="5482513"/>
            <a:ext cx="2134057" cy="129673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Image result for andy goldsworthy for kids">
            <a:extLst>
              <a:ext uri="{FF2B5EF4-FFF2-40B4-BE49-F238E27FC236}">
                <a16:creationId xmlns:a16="http://schemas.microsoft.com/office/drawing/2014/main" id="{4C5167DF-5867-4492-9303-5EE8B6D98F0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38683" y="4227337"/>
            <a:ext cx="1394271" cy="98923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56DB9E8-952B-458A-8BC4-F18A262231D0}"/>
              </a:ext>
            </a:extLst>
          </p:cNvPr>
          <p:cNvSpPr txBox="1"/>
          <p:nvPr/>
        </p:nvSpPr>
        <p:spPr>
          <a:xfrm>
            <a:off x="339540" y="5515328"/>
            <a:ext cx="1928731" cy="615553"/>
          </a:xfrm>
          <a:prstGeom prst="rect">
            <a:avLst/>
          </a:prstGeom>
          <a:noFill/>
        </p:spPr>
        <p:txBody>
          <a:bodyPr wrap="square" rtlCol="0">
            <a:spAutoFit/>
          </a:bodyPr>
          <a:lstStyle/>
          <a:p>
            <a:pPr algn="ctr"/>
            <a:r>
              <a:rPr lang="en-GB" sz="1200" b="1" u="sng" dirty="0"/>
              <a:t>RE</a:t>
            </a:r>
          </a:p>
          <a:p>
            <a:pPr algn="ctr"/>
            <a:r>
              <a:rPr lang="en-GB" sz="1100" dirty="0"/>
              <a:t>In RE we will be looking at the gospels and religious stories.</a:t>
            </a:r>
          </a:p>
        </p:txBody>
      </p:sp>
      <p:sp>
        <p:nvSpPr>
          <p:cNvPr id="16" name="TextBox 15">
            <a:extLst>
              <a:ext uri="{FF2B5EF4-FFF2-40B4-BE49-F238E27FC236}">
                <a16:creationId xmlns:a16="http://schemas.microsoft.com/office/drawing/2014/main" id="{9790DF6C-A27B-4E66-AEED-E31CA8C7AD5F}"/>
              </a:ext>
            </a:extLst>
          </p:cNvPr>
          <p:cNvSpPr txBox="1"/>
          <p:nvPr/>
        </p:nvSpPr>
        <p:spPr>
          <a:xfrm>
            <a:off x="8670822" y="5684604"/>
            <a:ext cx="2677099" cy="830997"/>
          </a:xfrm>
          <a:prstGeom prst="rect">
            <a:avLst/>
          </a:prstGeom>
          <a:noFill/>
        </p:spPr>
        <p:txBody>
          <a:bodyPr wrap="square" rtlCol="0">
            <a:spAutoFit/>
          </a:bodyPr>
          <a:lstStyle/>
          <a:p>
            <a:pPr algn="ctr"/>
            <a:r>
              <a:rPr lang="en-GB" sz="1200" b="1" u="sng" dirty="0"/>
              <a:t>Trips</a:t>
            </a:r>
          </a:p>
          <a:p>
            <a:endParaRPr lang="en-GB" sz="1200" b="1" u="sng" dirty="0"/>
          </a:p>
          <a:p>
            <a:pPr algn="ctr"/>
            <a:r>
              <a:rPr lang="en-GB" sz="1100" dirty="0"/>
              <a:t>Botanical Gardens Leicester (to be confirmed)</a:t>
            </a:r>
          </a:p>
        </p:txBody>
      </p:sp>
    </p:spTree>
    <p:extLst>
      <p:ext uri="{BB962C8B-B14F-4D97-AF65-F5344CB8AC3E}">
        <p14:creationId xmlns:p14="http://schemas.microsoft.com/office/powerpoint/2010/main" val="696953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10294</TotalTime>
  <Words>584</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Smith</dc:creator>
  <cp:lastModifiedBy>Debbie Clarke</cp:lastModifiedBy>
  <cp:revision>55</cp:revision>
  <dcterms:created xsi:type="dcterms:W3CDTF">2019-08-09T20:33:40Z</dcterms:created>
  <dcterms:modified xsi:type="dcterms:W3CDTF">2022-04-29T10:34:47Z</dcterms:modified>
</cp:coreProperties>
</file>