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2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BAEF-89DD-4CB8-8EE0-62A5ECFBF6EC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13DC-0D5B-488D-841C-35F812AE3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477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BAEF-89DD-4CB8-8EE0-62A5ECFBF6EC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13DC-0D5B-488D-841C-35F812AE3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348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BAEF-89DD-4CB8-8EE0-62A5ECFBF6EC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13DC-0D5B-488D-841C-35F812AE3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077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BAEF-89DD-4CB8-8EE0-62A5ECFBF6EC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13DC-0D5B-488D-841C-35F812AE3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75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BAEF-89DD-4CB8-8EE0-62A5ECFBF6EC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13DC-0D5B-488D-841C-35F812AE3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564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BAEF-89DD-4CB8-8EE0-62A5ECFBF6EC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13DC-0D5B-488D-841C-35F812AE3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112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BAEF-89DD-4CB8-8EE0-62A5ECFBF6EC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13DC-0D5B-488D-841C-35F812AE3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612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BAEF-89DD-4CB8-8EE0-62A5ECFBF6EC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13DC-0D5B-488D-841C-35F812AE3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136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BAEF-89DD-4CB8-8EE0-62A5ECFBF6EC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13DC-0D5B-488D-841C-35F812AE3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142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BAEF-89DD-4CB8-8EE0-62A5ECFBF6EC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13DC-0D5B-488D-841C-35F812AE3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787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BAEF-89DD-4CB8-8EE0-62A5ECFBF6EC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13DC-0D5B-488D-841C-35F812AE3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593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8BAEF-89DD-4CB8-8EE0-62A5ECFBF6EC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413DC-0D5B-488D-841C-35F812AE3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364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7"/>
          <p:cNvSpPr txBox="1">
            <a:spLocks noChangeArrowheads="1"/>
          </p:cNvSpPr>
          <p:nvPr/>
        </p:nvSpPr>
        <p:spPr bwMode="auto">
          <a:xfrm>
            <a:off x="199191" y="169791"/>
            <a:ext cx="3519526" cy="197706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ssoon Primary Std" panose="020B0503020103030203" pitchFamily="34" charset="0"/>
                <a:ea typeface="Times New Roman" panose="02020603050405020304" pitchFamily="18" charset="0"/>
              </a:rPr>
              <a:t>Geography/ History</a:t>
            </a:r>
            <a:endParaRPr kumimoji="0" lang="en-US" altLang="en-US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ssoon Primary Std" panose="020B0503020103030203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ssoon Primary Std" panose="020B0503020103030203" pitchFamily="34" charset="0"/>
              </a:rPr>
              <a:t>Stone age to Bronze age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1400" dirty="0">
                <a:latin typeface="Sassoon Primary Std" panose="020B0503020103030203" pitchFamily="34" charset="0"/>
              </a:rPr>
              <a:t>Historical events in chronological order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ssoon Primary Std" panose="020B0503020103030203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1400" dirty="0">
                <a:latin typeface="Sassoon Primary Std" panose="020B0503020103030203" pitchFamily="34" charset="0"/>
              </a:rPr>
              <a:t>What stone age people needed for survival 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ssoon Primary Std" panose="020B0503020103030203" pitchFamily="34" charset="0"/>
              </a:rPr>
              <a:t>Stone age to Bronze ag</a:t>
            </a:r>
            <a:r>
              <a:rPr lang="en-US" altLang="en-US" sz="1400" dirty="0">
                <a:latin typeface="Sassoon Primary Std" panose="020B0503020103030203" pitchFamily="34" charset="0"/>
              </a:rPr>
              <a:t>e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Sassoon Primary Std" panose="020B0503020103030203" pitchFamily="34" charset="0"/>
              </a:rPr>
              <a:t>Skara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ssoon Primary Std" panose="020B0503020103030203" pitchFamily="34" charset="0"/>
              </a:rPr>
              <a:t> Brae.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1400" dirty="0">
                <a:latin typeface="Sassoon Primary Std" panose="020B0503020103030203" pitchFamily="34" charset="0"/>
              </a:rPr>
              <a:t>Comparison of the UK to a country in Europe( Germany)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ssoon Primary Std" panose="020B050302010303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ssoon Primary Std" panose="020B0503020103030203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4075900" y="153963"/>
            <a:ext cx="4485654" cy="7762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ssoon Primary Std" panose="020B0503020103030203" pitchFamily="34" charset="0"/>
                <a:ea typeface="Times New Roman" panose="02020603050405020304" pitchFamily="18" charset="0"/>
              </a:rPr>
              <a:t>French</a:t>
            </a:r>
            <a:endParaRPr kumimoji="0" lang="en-US" altLang="en-US" sz="14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ssoon Primary Std" panose="020B050302010303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ssoon Primary Std" panose="020B0503020103030203" pitchFamily="34" charset="0"/>
                <a:ea typeface="Times New Roman" panose="02020603050405020304" pitchFamily="18" charset="0"/>
              </a:rPr>
              <a:t>To say and /or write words and simple phrases linked to Les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Sassoon Primary Std" panose="020B0503020103030203" pitchFamily="34" charset="0"/>
                <a:ea typeface="Times New Roman" panose="02020603050405020304" pitchFamily="18" charset="0"/>
              </a:rPr>
              <a:t>Saisons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ssoon Primary Std" panose="020B0503020103030203" pitchFamily="34" charset="0"/>
                <a:ea typeface="Times New Roman" panose="02020603050405020304" pitchFamily="18" charset="0"/>
              </a:rPr>
              <a:t> ( </a:t>
            </a:r>
            <a:r>
              <a:rPr lang="en-US" altLang="en-US" sz="1400" dirty="0">
                <a:latin typeface="Sassoon Primary Std" panose="020B0503020103030203" pitchFamily="34" charset="0"/>
                <a:ea typeface="Times New Roman" panose="02020603050405020304" pitchFamily="18" charset="0"/>
              </a:rPr>
              <a:t>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ssoon Primary Std" panose="020B0503020103030203" pitchFamily="34" charset="0"/>
                <a:ea typeface="Times New Roman" panose="02020603050405020304" pitchFamily="18" charset="0"/>
              </a:rPr>
              <a:t>he seasons)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ssoon Primary Std" panose="020B050302010303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ssoon Primary Std" panose="020B0503020103030203" pitchFamily="34" charset="0"/>
            </a:endParaRP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8830575" y="281603"/>
            <a:ext cx="3124864" cy="13805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ssoon Primary Std" panose="020B0503020103030203" pitchFamily="34" charset="0"/>
                <a:ea typeface="Times New Roman" panose="02020603050405020304" pitchFamily="18" charset="0"/>
              </a:rPr>
              <a:t>Art / DT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ssoon Primary Std" panose="020B050302010303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6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Sassoon Primary Std" panose="020B0503020103030203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sz="1400" baseline="0" dirty="0">
                <a:latin typeface="Sassoon Primary Std" panose="020B0503020103030203" pitchFamily="34" charset="0"/>
              </a:rPr>
              <a:t>Drawing Artist study- Lascaux cave paintings.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Sassoon Primary Std" panose="020B0503020103030203" pitchFamily="34" charset="0"/>
              </a:rPr>
              <a:t>DT – Structure- Photo frame.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ssoon Primary Std" panose="020B0503020103030203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060093" y="3197747"/>
            <a:ext cx="4501463" cy="12444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ssoon Primary Std" panose="020B0503020103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endParaRPr kumimoji="0" lang="en-US" altLang="en-US" sz="14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ssoon Primary Std" panose="020B050302010303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ssoon Primary Std" panose="020B0503020103030203" pitchFamily="34" charset="0"/>
                <a:ea typeface="Times New Roman" panose="02020603050405020304" pitchFamily="18" charset="0"/>
              </a:rPr>
              <a:t>Recounts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ssoon Primary Std" panose="020B0503020103030203" pitchFamily="34" charset="0"/>
                <a:ea typeface="Times New Roman" panose="02020603050405020304" pitchFamily="18" charset="0"/>
              </a:rPr>
              <a:t>Non Chronological</a:t>
            </a:r>
            <a:r>
              <a:rPr kumimoji="0" lang="en-US" altLang="en-US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Sassoon Primary Std" panose="020B0503020103030203" pitchFamily="34" charset="0"/>
                <a:ea typeface="Times New Roman" panose="02020603050405020304" pitchFamily="18" charset="0"/>
              </a:rPr>
              <a:t> reports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Sassoon Primary Std" panose="020B0503020103030203" pitchFamily="34" charset="0"/>
              </a:rPr>
              <a:t>Information text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ssoon Primary Std" panose="020B0503020103030203" pitchFamily="34" charset="0"/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199964" y="3854450"/>
            <a:ext cx="3518753" cy="102234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ssoon Primary Std" panose="020B0503020103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PSHE/RSE</a:t>
            </a:r>
            <a:endParaRPr kumimoji="0" lang="en-US" altLang="en-US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ssoon Primary Std" panose="020B0503020103030203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400" dirty="0">
                <a:latin typeface="Sassoon Primary Std" panose="020B0503020103030203" pitchFamily="34" charset="0"/>
                <a:ea typeface="Times New Roman" panose="02020603050405020304" pitchFamily="18" charset="0"/>
              </a:rPr>
              <a:t>Internet Safety &amp; Harms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400" dirty="0">
                <a:latin typeface="Sassoon Primary Std" panose="020B0503020103030203" pitchFamily="34" charset="0"/>
                <a:ea typeface="Times New Roman" panose="02020603050405020304" pitchFamily="18" charset="0"/>
              </a:rPr>
              <a:t>Relationships and changing me (including sex education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ssoon Primary Std" panose="020B0503020103030203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ssoon Primary Std" panose="020B0503020103030203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99190" y="2167036"/>
            <a:ext cx="3519527" cy="15611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ssoon Primary Std" panose="020B0503020103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Computing</a:t>
            </a:r>
            <a:endParaRPr kumimoji="0" lang="en-US" altLang="en-US" sz="14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ssoon Primary Std" panose="020B050302010303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ssoon Primary Std" panose="020B0503020103030203" pitchFamily="34" charset="0"/>
                <a:ea typeface="Times New Roman" panose="02020603050405020304" pitchFamily="18" charset="0"/>
              </a:rPr>
              <a:t>&gt; Online safety- Health , wellbeing and lifestyle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ssoon Primary Std" panose="020B050302010303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Sassoon Primary Std" panose="020B0503020103030203" pitchFamily="34" charset="0"/>
                <a:ea typeface="Times New Roman" panose="02020603050405020304" pitchFamily="18" charset="0"/>
              </a:rPr>
              <a:t> Y3 Coding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sz="1400" dirty="0">
                <a:latin typeface="Sassoon Primary Std" panose="020B0503020103030203" pitchFamily="34" charset="0"/>
                <a:ea typeface="Times New Roman" panose="02020603050405020304" pitchFamily="18" charset="0"/>
              </a:rPr>
              <a:t> Y4 Coding - Programming</a:t>
            </a:r>
            <a:endParaRPr kumimoji="0" lang="en-US" altLang="en-US" sz="14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Sassoon Primary Std" panose="020B0503020103030203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ssoon Primary Std" panose="020B0503020103030203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ssoon Primary Std" panose="020B050302010303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ssoon Primary Std" panose="020B0503020103030203" pitchFamily="34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5149369" y="1156322"/>
            <a:ext cx="1897992" cy="1478243"/>
          </a:xfrm>
          <a:prstGeom prst="rect">
            <a:avLst/>
          </a:prstGeom>
          <a:solidFill>
            <a:srgbClr val="FFFF00"/>
          </a:solidFill>
          <a:ln w="3810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ssoon Primary Std" panose="020B0503020103030203" pitchFamily="34" charset="0"/>
                <a:ea typeface="Times New Roman" panose="02020603050405020304" pitchFamily="18" charset="0"/>
              </a:rPr>
              <a:t>Theme </a:t>
            </a: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ssoon Primary Std" panose="020B050302010303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empus Sans ITC" panose="04020404030D07020202" pitchFamily="82" charset="0"/>
              </a:rPr>
              <a:t>Who first lived in Britain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ssoon Primary Std" panose="020B0503020103030203" pitchFamily="34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8830575" y="2995613"/>
            <a:ext cx="3124864" cy="781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ssoon Primary Std" panose="020B0503020103030203" pitchFamily="34" charset="0"/>
              </a:rPr>
              <a:t>PE</a:t>
            </a:r>
            <a:endParaRPr kumimoji="0" lang="en-US" altLang="en-US" sz="14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ssoon Primary Std" panose="020B050302010303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ssoon Primary Std" panose="020B0503020103030203" pitchFamily="34" charset="0"/>
                <a:cs typeface="Times New Roman" panose="02020603050405020304" pitchFamily="18" charset="0"/>
              </a:rPr>
              <a:t>&gt; </a:t>
            </a:r>
            <a:r>
              <a:rPr lang="en-US" altLang="en-US" sz="1400" dirty="0">
                <a:latin typeface="Sassoon Primary Std" panose="020B0503020103030203" pitchFamily="34" charset="0"/>
                <a:cs typeface="Times New Roman" panose="02020603050405020304" pitchFamily="18" charset="0"/>
              </a:rPr>
              <a:t>Hockey - Gymnastics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ssoon Primary Std" panose="020B0503020103030203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ssoon Primary Std" panose="020B0503020103030203" pitchFamily="34" charset="0"/>
                <a:ea typeface="Times New Roman" panose="02020603050405020304" pitchFamily="18" charset="0"/>
              </a:rPr>
              <a:t>&gt; Rounders - Athletics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ssoon Primary Std" panose="020B050302010303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ssoon Primary Std" panose="020B0503020103030203" pitchFamily="34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060092" y="4772241"/>
            <a:ext cx="4501463" cy="102234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ssoon Primary Std" panose="020B0503020103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ssoon Primary Std" panose="020B0503020103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ssoon Primary Std" panose="020B050302010303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ssoon Primary Std" panose="020B0503020103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altLang="en-US" sz="1400" dirty="0">
                <a:latin typeface="Sassoon Primary Std" panose="020B050302010303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kind of world did Jesus want?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ssoon Primary Std" panose="020B050302010303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ssoon Primary Std" panose="020B0503020103030203" pitchFamily="34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8830575" y="3981450"/>
            <a:ext cx="3124864" cy="2708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ssoon Primary Std" panose="020B0503020103030203" pitchFamily="34" charset="0"/>
                <a:ea typeface="Times New Roman" panose="02020603050405020304" pitchFamily="18" charset="0"/>
              </a:rPr>
              <a:t>Science</a:t>
            </a:r>
            <a:endParaRPr kumimoji="0" lang="en-US" altLang="en-US" sz="14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ssoon Primary Std" panose="020B050302010303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ssoon Primary Std" panose="020B0503020103030203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ssoon Primary Std" panose="020B0503020103030203" pitchFamily="34" charset="0"/>
                <a:ea typeface="Times New Roman" panose="02020603050405020304" pitchFamily="18" charset="0"/>
              </a:rPr>
              <a:t>Rocks , soils and fossils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ssoon Primary Std" panose="020B050302010303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latin typeface="Sassoon Primary Std" panose="020B0503020103030203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ssoon Primary Std" panose="020B0503020103030203" pitchFamily="34" charset="0"/>
                <a:ea typeface="Times New Roman" panose="02020603050405020304" pitchFamily="18" charset="0"/>
              </a:rPr>
              <a:t>Work scientifically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lang="en-US" altLang="en-US" sz="1400" dirty="0">
                <a:latin typeface="Sassoon Primary Std" panose="020B0503020103030203" pitchFamily="34" charset="0"/>
              </a:rPr>
              <a:t>observation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lang="en-US" altLang="en-US" sz="1400" dirty="0">
                <a:latin typeface="Sassoon Primary Std" panose="020B0503020103030203" pitchFamily="34" charset="0"/>
              </a:rPr>
              <a:t>Grouping </a:t>
            </a:r>
            <a:r>
              <a:rPr kumimoji="0" lang="en-US" altLang="en-US" sz="14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ssoon Primary Std" panose="020B0503020103030203" pitchFamily="34" charset="0"/>
              </a:rPr>
              <a:t> and classifying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lang="en-US" altLang="en-US" sz="1400" dirty="0">
                <a:latin typeface="Sassoon Primary Std" panose="020B0503020103030203" pitchFamily="34" charset="0"/>
              </a:rPr>
              <a:t>Comparative test</a:t>
            </a:r>
            <a:endParaRPr kumimoji="0" lang="en-US" altLang="en-US" sz="14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ssoon Primary Std" panose="020B0503020103030203" pitchFamily="34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199965" y="4969565"/>
            <a:ext cx="3518753" cy="17029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ssoon Primary Std" panose="020B0503020103030203" pitchFamily="34" charset="0"/>
              </a:rPr>
              <a:t>Maths</a:t>
            </a:r>
            <a:endParaRPr kumimoji="0" lang="en-US" altLang="en-US" sz="14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ssoon Primary Std" panose="020B050302010303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sz="1400" dirty="0">
                <a:latin typeface="Sassoon Primary Std" panose="020B0503020103030203" pitchFamily="34" charset="0"/>
                <a:ea typeface="Times New Roman" panose="02020603050405020304" pitchFamily="18" charset="0"/>
              </a:rPr>
              <a:t>Y4-D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ssoon Primary Std" panose="020B0503020103030203" pitchFamily="34" charset="0"/>
                <a:ea typeface="Times New Roman" panose="02020603050405020304" pitchFamily="18" charset="0"/>
              </a:rPr>
              <a:t>ecimals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ssoon Primary Std" panose="020B050302010303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ssoon Primary Std" panose="020B0503020103030203" pitchFamily="34" charset="0"/>
                <a:ea typeface="Times New Roman" panose="02020603050405020304" pitchFamily="18" charset="0"/>
              </a:rPr>
              <a:t>Y3-Fractions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sz="1400" dirty="0">
                <a:latin typeface="Sassoon Primary Std" panose="020B0503020103030203" pitchFamily="34" charset="0"/>
              </a:rPr>
              <a:t>Time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ssoon Primary Std" panose="020B0503020103030203" pitchFamily="34" charset="0"/>
              </a:rPr>
              <a:t>Money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sz="1400" dirty="0">
                <a:latin typeface="Sassoon Primary Std" panose="020B0503020103030203" pitchFamily="34" charset="0"/>
              </a:rPr>
              <a:t>Shapes, statistics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ssoon Primary Std" panose="020B050302010303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sz="1400" dirty="0">
                <a:latin typeface="Sassoon Primary Std" panose="020B0503020103030203" pitchFamily="34" charset="0"/>
              </a:rPr>
              <a:t>Position </a:t>
            </a:r>
            <a:r>
              <a:rPr lang="en-US" altLang="en-US" sz="1400">
                <a:latin typeface="Sassoon Primary Std" panose="020B0503020103030203" pitchFamily="34" charset="0"/>
              </a:rPr>
              <a:t>and direction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ssoon Primary Std" panose="020B0503020103030203" pitchFamily="34" charset="0"/>
            </a:endParaRPr>
          </a:p>
        </p:txBody>
      </p:sp>
      <p:sp>
        <p:nvSpPr>
          <p:cNvPr id="15" name="Text Box 1"/>
          <p:cNvSpPr txBox="1">
            <a:spLocks noChangeArrowheads="1"/>
          </p:cNvSpPr>
          <p:nvPr/>
        </p:nvSpPr>
        <p:spPr bwMode="auto">
          <a:xfrm>
            <a:off x="4060091" y="5901302"/>
            <a:ext cx="4501463" cy="7950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ssoon Primary Std" panose="020B0503020103030203" pitchFamily="34" charset="0"/>
              </a:rPr>
              <a:t>Trips / Visitors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ssoon Primary Std" panose="020B0503020103030203" pitchFamily="34" charset="0"/>
                <a:ea typeface="Times New Roman" panose="02020603050405020304" pitchFamily="18" charset="0"/>
              </a:rPr>
              <a:t>Y3 swimming every 2</a:t>
            </a:r>
            <a:r>
              <a:rPr kumimoji="0" lang="en-US" altLang="en-US" sz="14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Sassoon Primary Std" panose="020B0503020103030203" pitchFamily="34" charset="0"/>
                <a:ea typeface="Times New Roman" panose="02020603050405020304" pitchFamily="18" charset="0"/>
              </a:rPr>
              <a:t>nd</a:t>
            </a:r>
            <a:r>
              <a:rPr kumimoji="0" lang="en-US" altLang="en-US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Sassoon Primary Std" panose="020B0503020103030203" pitchFamily="34" charset="0"/>
                <a:ea typeface="Times New Roman" panose="02020603050405020304" pitchFamily="18" charset="0"/>
              </a:rPr>
              <a:t> Friday morning.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Sassoon Primary Std" panose="020B0503020103030203" pitchFamily="34" charset="0"/>
                <a:ea typeface="Times New Roman" panose="02020603050405020304" pitchFamily="18" charset="0"/>
              </a:rPr>
              <a:t>Walk into village looking at rocks in our environment.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ssoon Primary Std" panose="020B050302010303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ssoon Primary Std" panose="020B0503020103030203" pitchFamily="34" charset="0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8830575" y="1815435"/>
            <a:ext cx="3124864" cy="987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ssoon Primary Std" panose="020B0503020103030203" pitchFamily="34" charset="0"/>
                <a:ea typeface="Times New Roman" panose="02020603050405020304" pitchFamily="18" charset="0"/>
              </a:rPr>
              <a:t>Music</a:t>
            </a:r>
            <a:endParaRPr kumimoji="0" lang="en-US" altLang="en-US" sz="14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ssoon Primary Std" panose="020B0503020103030203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ssoon Primary Std" panose="020B0503020103030203" pitchFamily="34" charset="0"/>
                <a:cs typeface="Arial" panose="020B0604020202020204" pitchFamily="34" charset="0"/>
              </a:rPr>
              <a:t>To create a Jazz Motif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sz="1400" dirty="0">
                <a:latin typeface="Sassoon Primary Std" panose="020B0503020103030203" pitchFamily="34" charset="0"/>
                <a:cs typeface="Arial" panose="020B0604020202020204" pitchFamily="34" charset="0"/>
              </a:rPr>
              <a:t>To be able to scat sing using the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sz="1400" dirty="0">
                <a:latin typeface="Sassoon Primary Std" panose="020B0503020103030203" pitchFamily="34" charset="0"/>
                <a:cs typeface="Arial" panose="020B0604020202020204" pitchFamily="34" charset="0"/>
              </a:rPr>
              <a:t>call and response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Sassoon Primary Std" panose="020B0503020103030203" pitchFamily="34" charset="0"/>
                <a:cs typeface="Arial" panose="020B0604020202020204" pitchFamily="34" charset="0"/>
              </a:rPr>
              <a:t> 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ssoon Primary Std" panose="020B0503020103030203" pitchFamily="34" charset="0"/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8" name="Rectangle 24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25"/>
          <p:cNvSpPr>
            <a:spLocks noChangeArrowheads="1"/>
          </p:cNvSpPr>
          <p:nvPr/>
        </p:nvSpPr>
        <p:spPr bwMode="auto">
          <a:xfrm>
            <a:off x="4075900" y="2634565"/>
            <a:ext cx="47546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assoon Primary Std" panose="020B0503020103030203" pitchFamily="34" charset="0"/>
                <a:ea typeface="Times New Roman" panose="02020603050405020304" pitchFamily="18" charset="0"/>
              </a:rPr>
              <a:t>Attenborough Class - Term Summer 2023</a:t>
            </a:r>
            <a:endParaRPr kumimoji="0" lang="en-GB" altLang="en-US" sz="20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assoon Primary Std" panose="020B0503020103030203" pitchFamily="34" charset="0"/>
            </a:endParaRPr>
          </a:p>
        </p:txBody>
      </p:sp>
      <p:sp>
        <p:nvSpPr>
          <p:cNvPr id="20" name="Rectangle 31"/>
          <p:cNvSpPr>
            <a:spLocks noChangeArrowheads="1"/>
          </p:cNvSpPr>
          <p:nvPr/>
        </p:nvSpPr>
        <p:spPr bwMode="auto">
          <a:xfrm>
            <a:off x="0" y="914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2" name="Rectangle 35"/>
          <p:cNvSpPr>
            <a:spLocks noChangeArrowheads="1"/>
          </p:cNvSpPr>
          <p:nvPr/>
        </p:nvSpPr>
        <p:spPr bwMode="auto">
          <a:xfrm>
            <a:off x="2265528" y="21558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6" name="Picture 25" descr="Music Notes PNG Clip Art | Gallery Yopriceville - High-Quality Free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3844" y="2006728"/>
            <a:ext cx="705552" cy="654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18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211</Words>
  <Application>Microsoft Office PowerPoint</Application>
  <PresentationFormat>Widescreen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Sassoon Primary Std</vt:lpstr>
      <vt:lpstr>Tempus Sans ITC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Smith</dc:creator>
  <cp:lastModifiedBy>Paula Winter</cp:lastModifiedBy>
  <cp:revision>23</cp:revision>
  <dcterms:created xsi:type="dcterms:W3CDTF">2022-09-20T13:02:08Z</dcterms:created>
  <dcterms:modified xsi:type="dcterms:W3CDTF">2023-04-20T12:08:32Z</dcterms:modified>
</cp:coreProperties>
</file>