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6858000" cy="12192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25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A758-E7D6-44CC-AAFB-0618F42D1164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1A7E-A15D-4E97-BE01-D6BDA1645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6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A758-E7D6-44CC-AAFB-0618F42D1164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1A7E-A15D-4E97-BE01-D6BDA1645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24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A758-E7D6-44CC-AAFB-0618F42D1164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1A7E-A15D-4E97-BE01-D6BDA1645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022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A758-E7D6-44CC-AAFB-0618F42D1164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1A7E-A15D-4E97-BE01-D6BDA1645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88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A758-E7D6-44CC-AAFB-0618F42D1164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1A7E-A15D-4E97-BE01-D6BDA1645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8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A758-E7D6-44CC-AAFB-0618F42D1164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1A7E-A15D-4E97-BE01-D6BDA1645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759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A758-E7D6-44CC-AAFB-0618F42D1164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1A7E-A15D-4E97-BE01-D6BDA1645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818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A758-E7D6-44CC-AAFB-0618F42D1164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1A7E-A15D-4E97-BE01-D6BDA1645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26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A758-E7D6-44CC-AAFB-0618F42D1164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1A7E-A15D-4E97-BE01-D6BDA1645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16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A758-E7D6-44CC-AAFB-0618F42D1164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1A7E-A15D-4E97-BE01-D6BDA1645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87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A758-E7D6-44CC-AAFB-0618F42D1164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41A7E-A15D-4E97-BE01-D6BDA1645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670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6A758-E7D6-44CC-AAFB-0618F42D1164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41A7E-A15D-4E97-BE01-D6BDA1645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58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Primary" panose="020B0500000000000000" pitchFamily="34" charset="0"/>
              </a:rPr>
              <a:t>Whistling whales whirl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487" y="7518245"/>
            <a:ext cx="591502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Primary" panose="020B0500000000000000" pitchFamily="34" charset="0"/>
              </a:rPr>
              <a:t>Whale   whistle   whirl   wheel when   why   where   who   which while</a:t>
            </a:r>
          </a:p>
          <a:p>
            <a:pPr algn="ctr"/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ssoonPrimary" panose="020B0500000000000000" pitchFamily="34" charset="0"/>
            </a:endParaRPr>
          </a:p>
          <a:p>
            <a:pPr algn="ctr"/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Primary" panose="020B0500000000000000" pitchFamily="34" charset="0"/>
              </a:rPr>
              <a:t>/</a:t>
            </a:r>
            <a:r>
              <a:rPr lang="en-GB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Primary" panose="020B0500000000000000" pitchFamily="34" charset="0"/>
              </a:rPr>
              <a:t>wh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Primary" panose="020B0500000000000000" pitchFamily="34" charset="0"/>
              </a:rPr>
              <a:t>/  /w/</a:t>
            </a:r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ssoonPrimary" panose="020B0500000000000000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88"/>
          <a:stretch/>
        </p:blipFill>
        <p:spPr>
          <a:xfrm>
            <a:off x="1312985" y="2799930"/>
            <a:ext cx="4315671" cy="444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773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7180" y="3101511"/>
            <a:ext cx="6240780" cy="5242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469" dirty="0" err="1">
                <a:latin typeface="SassoonPrimary" panose="020B0500000000000000" pitchFamily="34" charset="0"/>
              </a:rPr>
              <a:t>wh</a:t>
            </a:r>
            <a:endParaRPr lang="en-GB" sz="33469" dirty="0">
              <a:latin typeface="SassoonPrimary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604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20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SassoonPrimary</vt:lpstr>
      <vt:lpstr>Office Theme</vt:lpstr>
      <vt:lpstr>Whistling whales whirl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Rayner</dc:creator>
  <cp:lastModifiedBy>Hannah Jackson</cp:lastModifiedBy>
  <cp:revision>7</cp:revision>
  <cp:lastPrinted>2018-05-14T15:18:44Z</cp:lastPrinted>
  <dcterms:created xsi:type="dcterms:W3CDTF">2015-04-18T18:16:45Z</dcterms:created>
  <dcterms:modified xsi:type="dcterms:W3CDTF">2021-01-15T11:48:26Z</dcterms:modified>
</cp:coreProperties>
</file>