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3" r:id="rId2"/>
    <p:sldId id="294" r:id="rId3"/>
    <p:sldId id="264" r:id="rId4"/>
    <p:sldId id="288" r:id="rId5"/>
    <p:sldId id="275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11" r:id="rId18"/>
    <p:sldId id="315" r:id="rId19"/>
    <p:sldId id="306" r:id="rId20"/>
    <p:sldId id="314" r:id="rId21"/>
    <p:sldId id="267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906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43A"/>
    <a:srgbClr val="85BD33"/>
    <a:srgbClr val="A873B0"/>
    <a:srgbClr val="8C368C"/>
    <a:srgbClr val="6FBD84"/>
    <a:srgbClr val="25B7BC"/>
    <a:srgbClr val="009640"/>
    <a:srgbClr val="4A3682"/>
    <a:srgbClr val="007AC2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846" y="102"/>
      </p:cViewPr>
      <p:guideLst>
        <p:guide orient="horz" pos="2205"/>
        <p:guide pos="2857"/>
        <p:guide pos="340"/>
        <p:guide orient="horz" pos="3974"/>
        <p:guide pos="5420"/>
        <p:guide orient="horz" pos="368"/>
        <p:guide pos="476"/>
        <p:guide orient="horz" pos="504"/>
        <p:guide orient="horz" pos="390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07/07/2020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07/07/2020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knights-and-dragons-unite-fiction-ks1-twinkl-original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knights-and-dragons-unite-fiction-ks1-twinkl-original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rameenas-ramadan-fiction-ks1-twinkl-original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rameenas-ramadan-fiction-ks1-twinkl-original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33645" y="5512279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19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243585"/>
            <a:ext cx="581051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kind of show do you think Sir </a:t>
            </a:r>
            <a:r>
              <a:rPr lang="en-GB" dirty="0" err="1"/>
              <a:t>Gorrell</a:t>
            </a:r>
            <a:r>
              <a:rPr lang="en-GB" dirty="0"/>
              <a:t> and </a:t>
            </a:r>
            <a:r>
              <a:rPr lang="en-GB" dirty="0" err="1"/>
              <a:t>Aristar</a:t>
            </a:r>
            <a:r>
              <a:rPr lang="en-GB" dirty="0"/>
              <a:t> are planning?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310" y="765504"/>
            <a:ext cx="7631379" cy="38156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5262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 the knights think Sir </a:t>
            </a:r>
            <a:r>
              <a:rPr lang="en-GB" dirty="0" err="1"/>
              <a:t>Gorrell</a:t>
            </a:r>
            <a:r>
              <a:rPr lang="en-GB" dirty="0"/>
              <a:t> ‘caught’ </a:t>
            </a:r>
            <a:r>
              <a:rPr lang="en-GB" dirty="0" err="1"/>
              <a:t>Aristar</a:t>
            </a:r>
            <a:r>
              <a:rPr lang="en-GB" dirty="0"/>
              <a:t>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1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545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does </a:t>
            </a:r>
            <a:r>
              <a:rPr lang="en-GB" dirty="0" err="1"/>
              <a:t>Aristar</a:t>
            </a:r>
            <a:r>
              <a:rPr lang="en-GB" dirty="0"/>
              <a:t> describe Sir </a:t>
            </a:r>
            <a:r>
              <a:rPr lang="en-GB" dirty="0" err="1"/>
              <a:t>Gorrell</a:t>
            </a:r>
            <a:r>
              <a:rPr lang="en-GB" dirty="0"/>
              <a:t>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310" y="765504"/>
            <a:ext cx="7631379" cy="38156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7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46516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Which character likes to juggle?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1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63356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 you think a show seems odd to some of the dragons?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310" y="765504"/>
            <a:ext cx="7631379" cy="381568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8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3899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is the ‘most amazing sight’ Sir </a:t>
            </a:r>
            <a:r>
              <a:rPr lang="en-GB" dirty="0" err="1"/>
              <a:t>Gorrell</a:t>
            </a:r>
            <a:r>
              <a:rPr lang="en-GB" dirty="0"/>
              <a:t> and </a:t>
            </a:r>
            <a:r>
              <a:rPr lang="en-GB" dirty="0" err="1"/>
              <a:t>Aristar</a:t>
            </a:r>
            <a:r>
              <a:rPr lang="en-GB" dirty="0"/>
              <a:t> see?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243585"/>
            <a:ext cx="544837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 you think </a:t>
            </a:r>
            <a:r>
              <a:rPr lang="en-GB" dirty="0" err="1"/>
              <a:t>Aristar</a:t>
            </a:r>
            <a:r>
              <a:rPr lang="en-GB" dirty="0"/>
              <a:t> and Sir </a:t>
            </a:r>
            <a:r>
              <a:rPr lang="en-GB" dirty="0" err="1"/>
              <a:t>Gorrell</a:t>
            </a:r>
            <a:r>
              <a:rPr lang="en-GB" dirty="0"/>
              <a:t> are feeling at the end of the story? Why?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8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72932" y="5383902"/>
            <a:ext cx="1918973" cy="645705"/>
          </a:xfrm>
          <a:prstGeom prst="round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woods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98437" y="5383902"/>
            <a:ext cx="1918973" cy="645705"/>
          </a:xfrm>
          <a:prstGeom prst="round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fire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223942" y="5383902"/>
            <a:ext cx="1918973" cy="645705"/>
          </a:xfrm>
          <a:prstGeom prst="round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swords and angry steeds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74622" y="1195912"/>
            <a:ext cx="4679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does Sir </a:t>
            </a:r>
            <a:r>
              <a:rPr lang="en-GB" dirty="0" err="1"/>
              <a:t>Gorrell</a:t>
            </a:r>
            <a:r>
              <a:rPr lang="en-GB" dirty="0"/>
              <a:t> find scary?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08776" y="765175"/>
            <a:ext cx="5726447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1810135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0" y="2584946"/>
            <a:ext cx="2363662" cy="2363662"/>
          </a:xfrm>
          <a:prstGeom prst="roundRect">
            <a:avLst>
              <a:gd name="adj" fmla="val 6660"/>
            </a:avLst>
          </a:prstGeom>
          <a:ln w="28575">
            <a:solidFill>
              <a:srgbClr val="11743A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688" y="2584946"/>
            <a:ext cx="2363662" cy="2363662"/>
          </a:xfrm>
          <a:prstGeom prst="roundRect">
            <a:avLst>
              <a:gd name="adj" fmla="val 6480"/>
            </a:avLst>
          </a:prstGeom>
          <a:ln w="28575">
            <a:solidFill>
              <a:srgbClr val="11743A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264" y="2584946"/>
            <a:ext cx="2363473" cy="2363473"/>
          </a:xfrm>
          <a:prstGeom prst="roundRect">
            <a:avLst>
              <a:gd name="adj" fmla="val 5897"/>
            </a:avLst>
          </a:prstGeom>
          <a:ln w="28575">
            <a:solidFill>
              <a:srgbClr val="11743A"/>
            </a:solidFill>
          </a:ln>
        </p:spPr>
      </p:pic>
    </p:spTree>
    <p:extLst>
      <p:ext uri="{BB962C8B-B14F-4D97-AF65-F5344CB8AC3E}">
        <p14:creationId xmlns:p14="http://schemas.microsoft.com/office/powerpoint/2010/main" val="378032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72932" y="5383902"/>
            <a:ext cx="1918973" cy="645705"/>
          </a:xfrm>
          <a:prstGeom prst="round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Ruxley</a:t>
            </a:r>
            <a:r>
              <a:rPr lang="en-GB" b="1" dirty="0">
                <a:solidFill>
                  <a:schemeClr val="bg1"/>
                </a:solidFill>
              </a:rPr>
              <a:t> and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Sir Kirk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98437" y="5383902"/>
            <a:ext cx="1918973" cy="645705"/>
          </a:xfrm>
          <a:prstGeom prst="round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Aristar</a:t>
            </a:r>
            <a:r>
              <a:rPr lang="en-GB" b="1" dirty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Sir </a:t>
            </a:r>
            <a:r>
              <a:rPr lang="en-GB" b="1" dirty="0" err="1">
                <a:solidFill>
                  <a:schemeClr val="bg1"/>
                </a:solidFill>
              </a:rPr>
              <a:t>Gorrell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23942" y="5383902"/>
            <a:ext cx="1918973" cy="645705"/>
          </a:xfrm>
          <a:prstGeom prst="roundRect">
            <a:avLst/>
          </a:prstGeom>
          <a:solidFill>
            <a:srgbClr val="11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Cloudie</a:t>
            </a:r>
            <a:r>
              <a:rPr lang="en-GB" b="1" dirty="0">
                <a:solidFill>
                  <a:schemeClr val="bg1"/>
                </a:solidFill>
              </a:rPr>
              <a:t> and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Sir Thea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31451" y="1057413"/>
            <a:ext cx="305083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are the main characters in this story?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65905" y="765175"/>
            <a:ext cx="4212190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2566964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24271" y="2576079"/>
            <a:ext cx="2906965" cy="2470203"/>
            <a:chOff x="2465905" y="2236431"/>
            <a:chExt cx="3329120" cy="28289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5905" y="2236431"/>
              <a:ext cx="3329120" cy="28289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0113" y="3236721"/>
              <a:ext cx="1088947" cy="182864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00507" y="3429000"/>
            <a:ext cx="2291260" cy="1617282"/>
            <a:chOff x="800507" y="3429000"/>
            <a:chExt cx="2291260" cy="16172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1161" y="3429000"/>
              <a:ext cx="1380606" cy="161728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07" y="3762258"/>
              <a:ext cx="1358755" cy="128402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883" y="2911943"/>
            <a:ext cx="2268800" cy="1629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399" y="3031370"/>
            <a:ext cx="1411792" cy="20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616639" y="1057413"/>
            <a:ext cx="471300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there is a message in this story? </a:t>
            </a:r>
          </a:p>
          <a:p>
            <a:r>
              <a:rPr lang="en-GB" dirty="0"/>
              <a:t>What do you think it might be?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50793" y="765175"/>
            <a:ext cx="5823707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1752152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67" y="2274637"/>
            <a:ext cx="7527035" cy="3809291"/>
          </a:xfrm>
          <a:prstGeom prst="roundRect">
            <a:avLst>
              <a:gd name="adj" fmla="val 5897"/>
            </a:avLst>
          </a:prstGeom>
          <a:ln w="28575">
            <a:solidFill>
              <a:srgbClr val="11743A"/>
            </a:solidFill>
          </a:ln>
        </p:spPr>
      </p:pic>
    </p:spTree>
    <p:extLst>
      <p:ext uri="{BB962C8B-B14F-4D97-AF65-F5344CB8AC3E}">
        <p14:creationId xmlns:p14="http://schemas.microsoft.com/office/powerpoint/2010/main" val="37378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1479949"/>
            <a:ext cx="7718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Read the story ‘Knights and Dragons, Unite!’ and look at the illustrations.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To see a question about the story, click this button: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9647" y="622379"/>
            <a:ext cx="6184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Knights and Dragons, Unite!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90435" y="2558217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0" y="3621573"/>
            <a:ext cx="3276897" cy="2544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043" y="3369716"/>
            <a:ext cx="4509630" cy="27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004" y="2162424"/>
            <a:ext cx="4003426" cy="400342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616639" y="1057413"/>
            <a:ext cx="471300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is your favourite part of the story?</a:t>
            </a:r>
          </a:p>
          <a:p>
            <a:r>
              <a:rPr lang="en-GB" dirty="0"/>
              <a:t>Why?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50793" y="765175"/>
            <a:ext cx="5823707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1752152" y="952847"/>
            <a:ext cx="763130" cy="763130"/>
            <a:chOff x="4060519" y="2969496"/>
            <a:chExt cx="959708" cy="959708"/>
          </a:xfrm>
        </p:grpSpPr>
        <p:sp>
          <p:nvSpPr>
            <p:cNvPr id="16" name="Oval 15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201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16392" y="3088256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8578" y="1354604"/>
            <a:ext cx="202112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this story is going to be about?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98578" y="3015048"/>
            <a:ext cx="164842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it is fiction or non-fiction?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98578" y="4671656"/>
            <a:ext cx="219703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do you think the main characters will be?</a:t>
            </a:r>
          </a:p>
        </p:txBody>
      </p:sp>
      <p:grpSp>
        <p:nvGrpSpPr>
          <p:cNvPr id="16" name="Q1"/>
          <p:cNvGrpSpPr/>
          <p:nvPr/>
        </p:nvGrpSpPr>
        <p:grpSpPr>
          <a:xfrm>
            <a:off x="5427567" y="1388538"/>
            <a:ext cx="763130" cy="763130"/>
            <a:chOff x="4060519" y="2969496"/>
            <a:chExt cx="959708" cy="959708"/>
          </a:xfrm>
        </p:grpSpPr>
        <p:sp>
          <p:nvSpPr>
            <p:cNvPr id="17" name="Oval 16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" name="Q2"/>
          <p:cNvGrpSpPr/>
          <p:nvPr/>
        </p:nvGrpSpPr>
        <p:grpSpPr>
          <a:xfrm>
            <a:off x="5459248" y="3048982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Q3"/>
          <p:cNvGrpSpPr/>
          <p:nvPr/>
        </p:nvGrpSpPr>
        <p:grpSpPr>
          <a:xfrm>
            <a:off x="5425710" y="4705590"/>
            <a:ext cx="763130" cy="763130"/>
            <a:chOff x="4060519" y="2969496"/>
            <a:chExt cx="959708" cy="959708"/>
          </a:xfrm>
        </p:grpSpPr>
        <p:sp>
          <p:nvSpPr>
            <p:cNvPr id="23" name="Oval 2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332733" y="4515655"/>
            <a:ext cx="3096050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ounded Rectangle 30"/>
          <p:cNvSpPr/>
          <p:nvPr/>
        </p:nvSpPr>
        <p:spPr>
          <a:xfrm>
            <a:off x="5332732" y="2861310"/>
            <a:ext cx="3096050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5332733" y="1199344"/>
            <a:ext cx="3096050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263456"/>
            <a:ext cx="4331088" cy="433108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13" grpId="0"/>
      <p:bldP spid="3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42205" y="5180678"/>
            <a:ext cx="232714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 you think Sir </a:t>
            </a:r>
            <a:r>
              <a:rPr lang="en-GB" dirty="0" err="1"/>
              <a:t>Gorrell</a:t>
            </a:r>
            <a:r>
              <a:rPr lang="en-GB" dirty="0"/>
              <a:t> and </a:t>
            </a:r>
            <a:r>
              <a:rPr lang="en-GB" dirty="0" err="1"/>
              <a:t>Aristar</a:t>
            </a:r>
            <a:r>
              <a:rPr lang="en-GB" dirty="0"/>
              <a:t> are ‘unlikely friends’?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191587" y="5201093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065071" y="5014968"/>
            <a:ext cx="3399919" cy="1146247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405" y="814786"/>
            <a:ext cx="4003190" cy="4003190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32785" y="5180678"/>
            <a:ext cx="313334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Sir </a:t>
            </a:r>
            <a:r>
              <a:rPr lang="en-GB" dirty="0" err="1"/>
              <a:t>Gorrell</a:t>
            </a:r>
            <a:r>
              <a:rPr lang="en-GB" dirty="0"/>
              <a:t> and </a:t>
            </a:r>
            <a:r>
              <a:rPr lang="en-GB" dirty="0" err="1"/>
              <a:t>Aristar</a:t>
            </a:r>
            <a:r>
              <a:rPr lang="en-GB" dirty="0"/>
              <a:t> might try to unite the dragons and knights?</a:t>
            </a:r>
          </a:p>
        </p:txBody>
      </p:sp>
      <p:grpSp>
        <p:nvGrpSpPr>
          <p:cNvPr id="10" name="Q2"/>
          <p:cNvGrpSpPr/>
          <p:nvPr/>
        </p:nvGrpSpPr>
        <p:grpSpPr>
          <a:xfrm>
            <a:off x="882166" y="5201093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755650" y="5014968"/>
            <a:ext cx="4182905" cy="1146247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8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9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43585"/>
            <a:ext cx="510434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 you think Sir </a:t>
            </a:r>
            <a:r>
              <a:rPr lang="en-GB" dirty="0" err="1"/>
              <a:t>Gorrell</a:t>
            </a:r>
            <a:r>
              <a:rPr lang="en-GB" dirty="0"/>
              <a:t> is feeling in this moment? What makes you think that?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6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43585"/>
            <a:ext cx="667543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Which dragon do you think is </a:t>
            </a:r>
            <a:r>
              <a:rPr lang="en-GB" dirty="0" err="1"/>
              <a:t>Aristar</a:t>
            </a:r>
            <a:r>
              <a:rPr lang="en-GB" dirty="0"/>
              <a:t>?</a:t>
            </a:r>
          </a:p>
          <a:p>
            <a:r>
              <a:rPr lang="en-GB" dirty="0"/>
              <a:t>Why do you think that?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6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50771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are Sir </a:t>
            </a:r>
            <a:r>
              <a:rPr lang="en-GB" dirty="0" err="1"/>
              <a:t>Gorrell</a:t>
            </a:r>
            <a:r>
              <a:rPr lang="en-GB" dirty="0"/>
              <a:t> and </a:t>
            </a:r>
            <a:r>
              <a:rPr lang="en-GB" dirty="0" err="1"/>
              <a:t>Aristar</a:t>
            </a:r>
            <a:r>
              <a:rPr lang="en-GB" dirty="0"/>
              <a:t> sneaking away?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6837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Which words describe the dragon?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2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8738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an enemy is?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117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310" y="765504"/>
            <a:ext cx="7631379" cy="381568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5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3135</TotalTime>
  <Words>323</Words>
  <Application>Microsoft Office PowerPoint</Application>
  <PresentationFormat>On-screen Show (4:3)</PresentationFormat>
  <Paragraphs>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Natalie Heald</cp:lastModifiedBy>
  <cp:revision>89</cp:revision>
  <dcterms:created xsi:type="dcterms:W3CDTF">2019-10-29T15:21:24Z</dcterms:created>
  <dcterms:modified xsi:type="dcterms:W3CDTF">2020-07-07T16:25:01Z</dcterms:modified>
</cp:coreProperties>
</file>