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1A7D-4BC0-4BE9-A552-F0F93BE55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0ADA1-0859-4AB4-81A6-D745F356F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99674-0411-4B93-A7F9-607F3FCD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40344-03A0-45E5-9762-A4912E34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552A7-C163-4792-96AE-81E0BF81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5F05-9D3B-402E-A232-A95B92B0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CB9D5-2599-4CBA-8A10-7AA3EE5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A4EF-9EEA-42BF-A610-14331611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84D24-3A2B-49DD-84B2-8543BFA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FEED-2F1D-443E-A125-28ACF17C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6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1FEB4-37A0-4884-B1D0-17492285F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E8817-85B4-4610-A3DC-9363C66EC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127E-292F-49E6-B1B4-989347A2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FA57-286E-4611-80B1-1E0DE22B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827FC-FDF8-410A-B92D-A82FDFC0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7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802B-3A58-4469-AA3D-271B3CE4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B544-2243-4B50-AD6C-6BBE6469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9EAFD-8C60-4239-81A4-F6B0C3BA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CD54E-39DD-4D7C-BFD2-8669FDC7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9F1CA-3253-4D3A-846B-F4BD710C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4860-51CD-4E8F-94AB-51E163E5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89E9-CCBA-48EC-83F9-80CCB4FD7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F476-AF46-4C01-9ABB-AABB05E7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93D1-2E01-47D1-A1FE-CCE5C0D3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A36C8-E0CC-4698-B631-C6EF7C8B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3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E81B-7447-4456-8CE3-2B944D63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0B4A5-074F-40A9-A6B5-E4A056E90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DC62D-D60A-46DD-A92E-9D245FC3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72F2-397B-4FE0-982E-7DCBDAE7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5594A-DF6F-468A-87A9-2CBB9F1A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C4172-F84B-47EF-8E13-D686594D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8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9522-317C-47BD-9A42-54FB44A4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EDFD-F016-469E-B35D-8D375F75F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30452-F676-4472-BE8A-836E68A7A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08E6D-82C3-43C6-930A-A36CD2E7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66950-7099-4E66-B812-C9ABF9235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65DDF-36BA-40BE-AF9E-4DC0E3B0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48E9B-E3CB-40EA-838F-0BB53224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77C2A-3540-4CF6-9BBC-F47F69B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7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BB73-F2D8-42B1-969C-8ECDA110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D69D1-4227-4038-8DEF-9E4F6A4D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2B796-C5D5-481D-BA66-273AE239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A2F0A-2BE1-453F-9BB3-873D69F7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4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10997-9DD6-4CFB-9F4E-03DF0670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2303A-5D28-4153-84D3-977CA934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9EE9D-FBA5-43A5-B3A8-91F531CA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5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8CE4-E769-4B3D-A4D5-9770A461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517E-6CF7-4F95-AAFD-1A163EA1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EE5F8-2568-4178-86CE-53C893CBC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05E95-53AF-455D-B0AD-0359721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58D89-72CE-4023-8DD3-39080562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D0A1-DAF5-4064-A6F4-57BDA113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2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D1E2-EC4E-4A93-AA2E-8C1CDF63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9D44E-778E-4C07-BD03-127F895A6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32AC-7EB4-4632-9C09-41155A52C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AC6E3-F179-4474-9E15-94B21B88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38D14-6420-4D7C-8915-7C3EE720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65CF-2D7E-4A97-B6DF-221F57BC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8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71DED-48DD-4E56-B880-7EE8AA2B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93B13-E58E-4896-926B-6D4E2F58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0CC4-74D5-4703-A1FF-3FCF84405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7CDE-B111-41B2-A3FA-9266F012BA9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52496-E697-441C-AE7E-9C75414D9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4F740-2975-41D8-9AB9-0CB931F35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045-C219-4E79-ACAC-0A4BC164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77941-A586-4A60-AE72-BA62BD95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61" y="50958"/>
            <a:ext cx="5473148" cy="690659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8B1B06A-1839-41A6-AD46-2960CBF13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8"/>
    </mc:Choice>
    <mc:Fallback>
      <p:transition spd="slow" advTm="3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8974F-375B-4063-8119-CFF382B59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676275"/>
            <a:ext cx="10410825" cy="55054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D98D969-AA72-4048-B2DB-00BC34EBE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5"/>
    </mc:Choice>
    <mc:Fallback>
      <p:transition spd="slow" advTm="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02A91-A33A-4B3E-BC38-3EACABB8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690562"/>
            <a:ext cx="103822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CBA6E-4C73-4926-BB94-5B9750449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728662"/>
            <a:ext cx="10382250" cy="54006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F89BD7-2ACC-4077-9BA5-E269D3486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0"/>
    </mc:Choice>
    <mc:Fallback>
      <p:transition spd="slow" advTm="9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99EBB-6846-4BDA-A4C2-0D01E0BC6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" y="723900"/>
            <a:ext cx="10372725" cy="54102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62A2E6E-17C7-4429-806F-3D5F6C75A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7"/>
    </mc:Choice>
    <mc:Fallback>
      <p:transition spd="slow" advTm="8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F2CB2-8D3C-49F5-8E47-26B7CE0E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666750"/>
            <a:ext cx="10429875" cy="55245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989C3BF-F590-4E30-AAB2-918EF93AD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0"/>
    </mc:Choice>
    <mc:Fallback>
      <p:transition spd="slow" advTm="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E9E38-1FF6-40E2-BBEB-E7028DF7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685800"/>
            <a:ext cx="10420350" cy="54864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6D3672B-B86D-47CF-AA9E-FD7453CD1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2"/>
    </mc:Choice>
    <mc:Fallback>
      <p:transition spd="slow" advTm="1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B9892C-0080-4C75-AD62-17015133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685800"/>
            <a:ext cx="10382250" cy="5486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CD2109-D732-4DB1-A74B-BCCED9E26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9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9"/>
    </mc:Choice>
    <mc:Fallback>
      <p:transition spd="slow" advTm="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3C17E-1D38-4B36-BF86-31BFD8310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695325"/>
            <a:ext cx="10401300" cy="54673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8B32BAF-282D-4650-B9A5-3FFBD7080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37"/>
    </mc:Choice>
    <mc:Fallback>
      <p:transition spd="slow" advTm="14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0F16F-EF51-4661-9C70-5FDDB18F5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681037"/>
            <a:ext cx="10401300" cy="54959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384BF00-DA7B-420D-8BD7-F7F7AC3ED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7"/>
    </mc:Choice>
    <mc:Fallback>
      <p:transition spd="slow" advTm="9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0FD4A-CEB1-4860-8628-492BBB2D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676275"/>
            <a:ext cx="10458450" cy="55054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95371A8-3245-4B16-AC8F-09D0637A3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19"/>
    </mc:Choice>
    <mc:Fallback>
      <p:transition spd="slow" advTm="14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Jackson</dc:creator>
  <cp:lastModifiedBy>Hannah Jackson</cp:lastModifiedBy>
  <cp:revision>2</cp:revision>
  <dcterms:created xsi:type="dcterms:W3CDTF">2021-01-17T14:43:30Z</dcterms:created>
  <dcterms:modified xsi:type="dcterms:W3CDTF">2021-01-17T14:48:05Z</dcterms:modified>
</cp:coreProperties>
</file>