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91D-2A6C-4D3D-8580-424E49AAD8EA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3300-5C66-412E-99D9-97DE116C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02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91D-2A6C-4D3D-8580-424E49AAD8EA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3300-5C66-412E-99D9-97DE116C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91D-2A6C-4D3D-8580-424E49AAD8EA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3300-5C66-412E-99D9-97DE116C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17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91D-2A6C-4D3D-8580-424E49AAD8EA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3300-5C66-412E-99D9-97DE116C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91D-2A6C-4D3D-8580-424E49AAD8EA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3300-5C66-412E-99D9-97DE116C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68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91D-2A6C-4D3D-8580-424E49AAD8EA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3300-5C66-412E-99D9-97DE116C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0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91D-2A6C-4D3D-8580-424E49AAD8EA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3300-5C66-412E-99D9-97DE116C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3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91D-2A6C-4D3D-8580-424E49AAD8EA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3300-5C66-412E-99D9-97DE116C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39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91D-2A6C-4D3D-8580-424E49AAD8EA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3300-5C66-412E-99D9-97DE116C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8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91D-2A6C-4D3D-8580-424E49AAD8EA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3300-5C66-412E-99D9-97DE116C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1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91D-2A6C-4D3D-8580-424E49AAD8EA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3300-5C66-412E-99D9-97DE116C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4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791D-2A6C-4D3D-8580-424E49AAD8EA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63300-5C66-412E-99D9-97DE116C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28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47069" y="888466"/>
            <a:ext cx="11405446" cy="4393535"/>
          </a:xfrm>
          <a:custGeom>
            <a:avLst/>
            <a:gdLst>
              <a:gd name="connsiteX0" fmla="*/ 731520 w 11900263"/>
              <a:gd name="connsiteY0" fmla="*/ 0 h 4624252"/>
              <a:gd name="connsiteX1" fmla="*/ 770708 w 11900263"/>
              <a:gd name="connsiteY1" fmla="*/ 65314 h 4624252"/>
              <a:gd name="connsiteX2" fmla="*/ 809897 w 11900263"/>
              <a:gd name="connsiteY2" fmla="*/ 91440 h 4624252"/>
              <a:gd name="connsiteX3" fmla="*/ 862148 w 11900263"/>
              <a:gd name="connsiteY3" fmla="*/ 169817 h 4624252"/>
              <a:gd name="connsiteX4" fmla="*/ 940526 w 11900263"/>
              <a:gd name="connsiteY4" fmla="*/ 248194 h 4624252"/>
              <a:gd name="connsiteX5" fmla="*/ 979714 w 11900263"/>
              <a:gd name="connsiteY5" fmla="*/ 287383 h 4624252"/>
              <a:gd name="connsiteX6" fmla="*/ 1045028 w 11900263"/>
              <a:gd name="connsiteY6" fmla="*/ 391886 h 4624252"/>
              <a:gd name="connsiteX7" fmla="*/ 1071154 w 11900263"/>
              <a:gd name="connsiteY7" fmla="*/ 431074 h 4624252"/>
              <a:gd name="connsiteX8" fmla="*/ 1110343 w 11900263"/>
              <a:gd name="connsiteY8" fmla="*/ 470263 h 4624252"/>
              <a:gd name="connsiteX9" fmla="*/ 1136468 w 11900263"/>
              <a:gd name="connsiteY9" fmla="*/ 509452 h 4624252"/>
              <a:gd name="connsiteX10" fmla="*/ 1175657 w 11900263"/>
              <a:gd name="connsiteY10" fmla="*/ 548640 h 4624252"/>
              <a:gd name="connsiteX11" fmla="*/ 1201783 w 11900263"/>
              <a:gd name="connsiteY11" fmla="*/ 587829 h 4624252"/>
              <a:gd name="connsiteX12" fmla="*/ 1240971 w 11900263"/>
              <a:gd name="connsiteY12" fmla="*/ 627017 h 4624252"/>
              <a:gd name="connsiteX13" fmla="*/ 1267097 w 11900263"/>
              <a:gd name="connsiteY13" fmla="*/ 666206 h 4624252"/>
              <a:gd name="connsiteX14" fmla="*/ 1345474 w 11900263"/>
              <a:gd name="connsiteY14" fmla="*/ 744583 h 4624252"/>
              <a:gd name="connsiteX15" fmla="*/ 1384663 w 11900263"/>
              <a:gd name="connsiteY15" fmla="*/ 783772 h 4624252"/>
              <a:gd name="connsiteX16" fmla="*/ 1423851 w 11900263"/>
              <a:gd name="connsiteY16" fmla="*/ 822960 h 4624252"/>
              <a:gd name="connsiteX17" fmla="*/ 1515291 w 11900263"/>
              <a:gd name="connsiteY17" fmla="*/ 888274 h 4624252"/>
              <a:gd name="connsiteX18" fmla="*/ 1554480 w 11900263"/>
              <a:gd name="connsiteY18" fmla="*/ 914400 h 4624252"/>
              <a:gd name="connsiteX19" fmla="*/ 1606731 w 11900263"/>
              <a:gd name="connsiteY19" fmla="*/ 953589 h 4624252"/>
              <a:gd name="connsiteX20" fmla="*/ 1685108 w 11900263"/>
              <a:gd name="connsiteY20" fmla="*/ 1005840 h 4624252"/>
              <a:gd name="connsiteX21" fmla="*/ 1724297 w 11900263"/>
              <a:gd name="connsiteY21" fmla="*/ 1031966 h 4624252"/>
              <a:gd name="connsiteX22" fmla="*/ 1763486 w 11900263"/>
              <a:gd name="connsiteY22" fmla="*/ 1045029 h 4624252"/>
              <a:gd name="connsiteX23" fmla="*/ 1841863 w 11900263"/>
              <a:gd name="connsiteY23" fmla="*/ 1097280 h 4624252"/>
              <a:gd name="connsiteX24" fmla="*/ 1881051 w 11900263"/>
              <a:gd name="connsiteY24" fmla="*/ 1136469 h 4624252"/>
              <a:gd name="connsiteX25" fmla="*/ 1959428 w 11900263"/>
              <a:gd name="connsiteY25" fmla="*/ 1162594 h 4624252"/>
              <a:gd name="connsiteX26" fmla="*/ 1998617 w 11900263"/>
              <a:gd name="connsiteY26" fmla="*/ 1175657 h 4624252"/>
              <a:gd name="connsiteX27" fmla="*/ 2037806 w 11900263"/>
              <a:gd name="connsiteY27" fmla="*/ 1188720 h 4624252"/>
              <a:gd name="connsiteX28" fmla="*/ 2090057 w 11900263"/>
              <a:gd name="connsiteY28" fmla="*/ 1201783 h 4624252"/>
              <a:gd name="connsiteX29" fmla="*/ 2142308 w 11900263"/>
              <a:gd name="connsiteY29" fmla="*/ 1227909 h 4624252"/>
              <a:gd name="connsiteX30" fmla="*/ 2194560 w 11900263"/>
              <a:gd name="connsiteY30" fmla="*/ 1240972 h 4624252"/>
              <a:gd name="connsiteX31" fmla="*/ 2233748 w 11900263"/>
              <a:gd name="connsiteY31" fmla="*/ 1254034 h 4624252"/>
              <a:gd name="connsiteX32" fmla="*/ 2351314 w 11900263"/>
              <a:gd name="connsiteY32" fmla="*/ 1280160 h 4624252"/>
              <a:gd name="connsiteX33" fmla="*/ 2403566 w 11900263"/>
              <a:gd name="connsiteY33" fmla="*/ 1306286 h 4624252"/>
              <a:gd name="connsiteX34" fmla="*/ 2495006 w 11900263"/>
              <a:gd name="connsiteY34" fmla="*/ 1319349 h 4624252"/>
              <a:gd name="connsiteX35" fmla="*/ 2586446 w 11900263"/>
              <a:gd name="connsiteY35" fmla="*/ 1345474 h 4624252"/>
              <a:gd name="connsiteX36" fmla="*/ 2625634 w 11900263"/>
              <a:gd name="connsiteY36" fmla="*/ 1371600 h 4624252"/>
              <a:gd name="connsiteX37" fmla="*/ 2704011 w 11900263"/>
              <a:gd name="connsiteY37" fmla="*/ 1397726 h 4624252"/>
              <a:gd name="connsiteX38" fmla="*/ 2847703 w 11900263"/>
              <a:gd name="connsiteY38" fmla="*/ 1436914 h 4624252"/>
              <a:gd name="connsiteX39" fmla="*/ 2899954 w 11900263"/>
              <a:gd name="connsiteY39" fmla="*/ 1463040 h 4624252"/>
              <a:gd name="connsiteX40" fmla="*/ 2965268 w 11900263"/>
              <a:gd name="connsiteY40" fmla="*/ 1489166 h 4624252"/>
              <a:gd name="connsiteX41" fmla="*/ 3017520 w 11900263"/>
              <a:gd name="connsiteY41" fmla="*/ 1502229 h 4624252"/>
              <a:gd name="connsiteX42" fmla="*/ 3148148 w 11900263"/>
              <a:gd name="connsiteY42" fmla="*/ 1541417 h 4624252"/>
              <a:gd name="connsiteX43" fmla="*/ 3278777 w 11900263"/>
              <a:gd name="connsiteY43" fmla="*/ 1554480 h 4624252"/>
              <a:gd name="connsiteX44" fmla="*/ 3422468 w 11900263"/>
              <a:gd name="connsiteY44" fmla="*/ 1593669 h 4624252"/>
              <a:gd name="connsiteX45" fmla="*/ 3631474 w 11900263"/>
              <a:gd name="connsiteY45" fmla="*/ 1580606 h 4624252"/>
              <a:gd name="connsiteX46" fmla="*/ 3709851 w 11900263"/>
              <a:gd name="connsiteY46" fmla="*/ 1554480 h 4624252"/>
              <a:gd name="connsiteX47" fmla="*/ 3788228 w 11900263"/>
              <a:gd name="connsiteY47" fmla="*/ 1541417 h 4624252"/>
              <a:gd name="connsiteX48" fmla="*/ 3827417 w 11900263"/>
              <a:gd name="connsiteY48" fmla="*/ 1528354 h 4624252"/>
              <a:gd name="connsiteX49" fmla="*/ 3879668 w 11900263"/>
              <a:gd name="connsiteY49" fmla="*/ 1515292 h 4624252"/>
              <a:gd name="connsiteX50" fmla="*/ 3997234 w 11900263"/>
              <a:gd name="connsiteY50" fmla="*/ 1476103 h 4624252"/>
              <a:gd name="connsiteX51" fmla="*/ 4075611 w 11900263"/>
              <a:gd name="connsiteY51" fmla="*/ 1449977 h 4624252"/>
              <a:gd name="connsiteX52" fmla="*/ 4167051 w 11900263"/>
              <a:gd name="connsiteY52" fmla="*/ 1423852 h 4624252"/>
              <a:gd name="connsiteX53" fmla="*/ 4206240 w 11900263"/>
              <a:gd name="connsiteY53" fmla="*/ 1397726 h 4624252"/>
              <a:gd name="connsiteX54" fmla="*/ 4245428 w 11900263"/>
              <a:gd name="connsiteY54" fmla="*/ 1358537 h 4624252"/>
              <a:gd name="connsiteX55" fmla="*/ 4323806 w 11900263"/>
              <a:gd name="connsiteY55" fmla="*/ 1332412 h 4624252"/>
              <a:gd name="connsiteX56" fmla="*/ 4415246 w 11900263"/>
              <a:gd name="connsiteY56" fmla="*/ 1293223 h 4624252"/>
              <a:gd name="connsiteX57" fmla="*/ 4454434 w 11900263"/>
              <a:gd name="connsiteY57" fmla="*/ 1267097 h 4624252"/>
              <a:gd name="connsiteX58" fmla="*/ 4558937 w 11900263"/>
              <a:gd name="connsiteY58" fmla="*/ 1214846 h 4624252"/>
              <a:gd name="connsiteX59" fmla="*/ 4637314 w 11900263"/>
              <a:gd name="connsiteY59" fmla="*/ 1162594 h 4624252"/>
              <a:gd name="connsiteX60" fmla="*/ 4689566 w 11900263"/>
              <a:gd name="connsiteY60" fmla="*/ 1123406 h 4624252"/>
              <a:gd name="connsiteX61" fmla="*/ 4741817 w 11900263"/>
              <a:gd name="connsiteY61" fmla="*/ 1097280 h 4624252"/>
              <a:gd name="connsiteX62" fmla="*/ 4781006 w 11900263"/>
              <a:gd name="connsiteY62" fmla="*/ 1071154 h 4624252"/>
              <a:gd name="connsiteX63" fmla="*/ 4872446 w 11900263"/>
              <a:gd name="connsiteY63" fmla="*/ 992777 h 4624252"/>
              <a:gd name="connsiteX64" fmla="*/ 4924697 w 11900263"/>
              <a:gd name="connsiteY64" fmla="*/ 940526 h 4624252"/>
              <a:gd name="connsiteX65" fmla="*/ 5042263 w 11900263"/>
              <a:gd name="connsiteY65" fmla="*/ 875212 h 4624252"/>
              <a:gd name="connsiteX66" fmla="*/ 5159828 w 11900263"/>
              <a:gd name="connsiteY66" fmla="*/ 809897 h 4624252"/>
              <a:gd name="connsiteX67" fmla="*/ 5212080 w 11900263"/>
              <a:gd name="connsiteY67" fmla="*/ 770709 h 4624252"/>
              <a:gd name="connsiteX68" fmla="*/ 5277394 w 11900263"/>
              <a:gd name="connsiteY68" fmla="*/ 744583 h 4624252"/>
              <a:gd name="connsiteX69" fmla="*/ 5394960 w 11900263"/>
              <a:gd name="connsiteY69" fmla="*/ 705394 h 4624252"/>
              <a:gd name="connsiteX70" fmla="*/ 5447211 w 11900263"/>
              <a:gd name="connsiteY70" fmla="*/ 692332 h 4624252"/>
              <a:gd name="connsiteX71" fmla="*/ 5512526 w 11900263"/>
              <a:gd name="connsiteY71" fmla="*/ 666206 h 4624252"/>
              <a:gd name="connsiteX72" fmla="*/ 5590903 w 11900263"/>
              <a:gd name="connsiteY72" fmla="*/ 640080 h 4624252"/>
              <a:gd name="connsiteX73" fmla="*/ 5630091 w 11900263"/>
              <a:gd name="connsiteY73" fmla="*/ 627017 h 4624252"/>
              <a:gd name="connsiteX74" fmla="*/ 5734594 w 11900263"/>
              <a:gd name="connsiteY74" fmla="*/ 574766 h 4624252"/>
              <a:gd name="connsiteX75" fmla="*/ 5812971 w 11900263"/>
              <a:gd name="connsiteY75" fmla="*/ 535577 h 4624252"/>
              <a:gd name="connsiteX76" fmla="*/ 5904411 w 11900263"/>
              <a:gd name="connsiteY76" fmla="*/ 470263 h 4624252"/>
              <a:gd name="connsiteX77" fmla="*/ 5956663 w 11900263"/>
              <a:gd name="connsiteY77" fmla="*/ 457200 h 4624252"/>
              <a:gd name="connsiteX78" fmla="*/ 6035040 w 11900263"/>
              <a:gd name="connsiteY78" fmla="*/ 431074 h 4624252"/>
              <a:gd name="connsiteX79" fmla="*/ 6074228 w 11900263"/>
              <a:gd name="connsiteY79" fmla="*/ 418012 h 4624252"/>
              <a:gd name="connsiteX80" fmla="*/ 6596743 w 11900263"/>
              <a:gd name="connsiteY80" fmla="*/ 404949 h 4624252"/>
              <a:gd name="connsiteX81" fmla="*/ 6740434 w 11900263"/>
              <a:gd name="connsiteY81" fmla="*/ 391886 h 4624252"/>
              <a:gd name="connsiteX82" fmla="*/ 7145383 w 11900263"/>
              <a:gd name="connsiteY82" fmla="*/ 365760 h 4624252"/>
              <a:gd name="connsiteX83" fmla="*/ 7654834 w 11900263"/>
              <a:gd name="connsiteY83" fmla="*/ 378823 h 4624252"/>
              <a:gd name="connsiteX84" fmla="*/ 7694023 w 11900263"/>
              <a:gd name="connsiteY84" fmla="*/ 391886 h 4624252"/>
              <a:gd name="connsiteX85" fmla="*/ 7746274 w 11900263"/>
              <a:gd name="connsiteY85" fmla="*/ 404949 h 4624252"/>
              <a:gd name="connsiteX86" fmla="*/ 7889966 w 11900263"/>
              <a:gd name="connsiteY86" fmla="*/ 457200 h 4624252"/>
              <a:gd name="connsiteX87" fmla="*/ 7968343 w 11900263"/>
              <a:gd name="connsiteY87" fmla="*/ 496389 h 4624252"/>
              <a:gd name="connsiteX88" fmla="*/ 8046720 w 11900263"/>
              <a:gd name="connsiteY88" fmla="*/ 548640 h 4624252"/>
              <a:gd name="connsiteX89" fmla="*/ 8138160 w 11900263"/>
              <a:gd name="connsiteY89" fmla="*/ 600892 h 4624252"/>
              <a:gd name="connsiteX90" fmla="*/ 8268788 w 11900263"/>
              <a:gd name="connsiteY90" fmla="*/ 692332 h 4624252"/>
              <a:gd name="connsiteX91" fmla="*/ 8307977 w 11900263"/>
              <a:gd name="connsiteY91" fmla="*/ 705394 h 4624252"/>
              <a:gd name="connsiteX92" fmla="*/ 8425543 w 11900263"/>
              <a:gd name="connsiteY92" fmla="*/ 783772 h 4624252"/>
              <a:gd name="connsiteX93" fmla="*/ 8503920 w 11900263"/>
              <a:gd name="connsiteY93" fmla="*/ 822960 h 4624252"/>
              <a:gd name="connsiteX94" fmla="*/ 8634548 w 11900263"/>
              <a:gd name="connsiteY94" fmla="*/ 927463 h 4624252"/>
              <a:gd name="connsiteX95" fmla="*/ 8712926 w 11900263"/>
              <a:gd name="connsiteY95" fmla="*/ 1005840 h 4624252"/>
              <a:gd name="connsiteX96" fmla="*/ 8752114 w 11900263"/>
              <a:gd name="connsiteY96" fmla="*/ 1045029 h 4624252"/>
              <a:gd name="connsiteX97" fmla="*/ 8856617 w 11900263"/>
              <a:gd name="connsiteY97" fmla="*/ 1136469 h 4624252"/>
              <a:gd name="connsiteX98" fmla="*/ 8934994 w 11900263"/>
              <a:gd name="connsiteY98" fmla="*/ 1201783 h 4624252"/>
              <a:gd name="connsiteX99" fmla="*/ 9013371 w 11900263"/>
              <a:gd name="connsiteY99" fmla="*/ 1293223 h 4624252"/>
              <a:gd name="connsiteX100" fmla="*/ 9091748 w 11900263"/>
              <a:gd name="connsiteY100" fmla="*/ 1358537 h 4624252"/>
              <a:gd name="connsiteX101" fmla="*/ 9170126 w 11900263"/>
              <a:gd name="connsiteY101" fmla="*/ 1489166 h 4624252"/>
              <a:gd name="connsiteX102" fmla="*/ 9235440 w 11900263"/>
              <a:gd name="connsiteY102" fmla="*/ 1593669 h 4624252"/>
              <a:gd name="connsiteX103" fmla="*/ 9339943 w 11900263"/>
              <a:gd name="connsiteY103" fmla="*/ 1685109 h 4624252"/>
              <a:gd name="connsiteX104" fmla="*/ 9457508 w 11900263"/>
              <a:gd name="connsiteY104" fmla="*/ 1815737 h 4624252"/>
              <a:gd name="connsiteX105" fmla="*/ 9575074 w 11900263"/>
              <a:gd name="connsiteY105" fmla="*/ 1894114 h 4624252"/>
              <a:gd name="connsiteX106" fmla="*/ 9614263 w 11900263"/>
              <a:gd name="connsiteY106" fmla="*/ 1920240 h 4624252"/>
              <a:gd name="connsiteX107" fmla="*/ 9797143 w 11900263"/>
              <a:gd name="connsiteY107" fmla="*/ 1946366 h 4624252"/>
              <a:gd name="connsiteX108" fmla="*/ 10437223 w 11900263"/>
              <a:gd name="connsiteY108" fmla="*/ 1933303 h 4624252"/>
              <a:gd name="connsiteX109" fmla="*/ 10515600 w 11900263"/>
              <a:gd name="connsiteY109" fmla="*/ 1907177 h 4624252"/>
              <a:gd name="connsiteX110" fmla="*/ 10593977 w 11900263"/>
              <a:gd name="connsiteY110" fmla="*/ 1854926 h 4624252"/>
              <a:gd name="connsiteX111" fmla="*/ 10659291 w 11900263"/>
              <a:gd name="connsiteY111" fmla="*/ 1815737 h 4624252"/>
              <a:gd name="connsiteX112" fmla="*/ 10698480 w 11900263"/>
              <a:gd name="connsiteY112" fmla="*/ 1789612 h 4624252"/>
              <a:gd name="connsiteX113" fmla="*/ 10776857 w 11900263"/>
              <a:gd name="connsiteY113" fmla="*/ 1763486 h 4624252"/>
              <a:gd name="connsiteX114" fmla="*/ 10907486 w 11900263"/>
              <a:gd name="connsiteY114" fmla="*/ 1737360 h 4624252"/>
              <a:gd name="connsiteX115" fmla="*/ 11090366 w 11900263"/>
              <a:gd name="connsiteY115" fmla="*/ 1763486 h 4624252"/>
              <a:gd name="connsiteX116" fmla="*/ 11181806 w 11900263"/>
              <a:gd name="connsiteY116" fmla="*/ 1789612 h 4624252"/>
              <a:gd name="connsiteX117" fmla="*/ 11273246 w 11900263"/>
              <a:gd name="connsiteY117" fmla="*/ 1841863 h 4624252"/>
              <a:gd name="connsiteX118" fmla="*/ 11416937 w 11900263"/>
              <a:gd name="connsiteY118" fmla="*/ 1894114 h 4624252"/>
              <a:gd name="connsiteX119" fmla="*/ 11495314 w 11900263"/>
              <a:gd name="connsiteY119" fmla="*/ 1959429 h 4624252"/>
              <a:gd name="connsiteX120" fmla="*/ 11534503 w 11900263"/>
              <a:gd name="connsiteY120" fmla="*/ 1985554 h 4624252"/>
              <a:gd name="connsiteX121" fmla="*/ 11547566 w 11900263"/>
              <a:gd name="connsiteY121" fmla="*/ 2024743 h 4624252"/>
              <a:gd name="connsiteX122" fmla="*/ 11586754 w 11900263"/>
              <a:gd name="connsiteY122" fmla="*/ 2181497 h 4624252"/>
              <a:gd name="connsiteX123" fmla="*/ 11678194 w 11900263"/>
              <a:gd name="connsiteY123" fmla="*/ 2442754 h 4624252"/>
              <a:gd name="connsiteX124" fmla="*/ 11861074 w 11900263"/>
              <a:gd name="connsiteY124" fmla="*/ 2926080 h 4624252"/>
              <a:gd name="connsiteX125" fmla="*/ 11900263 w 11900263"/>
              <a:gd name="connsiteY125" fmla="*/ 3043646 h 4624252"/>
              <a:gd name="connsiteX126" fmla="*/ 11887200 w 11900263"/>
              <a:gd name="connsiteY126" fmla="*/ 3278777 h 4624252"/>
              <a:gd name="connsiteX127" fmla="*/ 11874137 w 11900263"/>
              <a:gd name="connsiteY127" fmla="*/ 3317966 h 4624252"/>
              <a:gd name="connsiteX128" fmla="*/ 11834948 w 11900263"/>
              <a:gd name="connsiteY128" fmla="*/ 3513909 h 4624252"/>
              <a:gd name="connsiteX129" fmla="*/ 11821886 w 11900263"/>
              <a:gd name="connsiteY129" fmla="*/ 3631474 h 4624252"/>
              <a:gd name="connsiteX130" fmla="*/ 11795760 w 11900263"/>
              <a:gd name="connsiteY130" fmla="*/ 3762103 h 4624252"/>
              <a:gd name="connsiteX131" fmla="*/ 11782697 w 11900263"/>
              <a:gd name="connsiteY131" fmla="*/ 4049486 h 4624252"/>
              <a:gd name="connsiteX132" fmla="*/ 11743508 w 11900263"/>
              <a:gd name="connsiteY132" fmla="*/ 4297680 h 4624252"/>
              <a:gd name="connsiteX133" fmla="*/ 11717383 w 11900263"/>
              <a:gd name="connsiteY133" fmla="*/ 4389120 h 4624252"/>
              <a:gd name="connsiteX134" fmla="*/ 11665131 w 11900263"/>
              <a:gd name="connsiteY134" fmla="*/ 4454434 h 4624252"/>
              <a:gd name="connsiteX135" fmla="*/ 11612880 w 11900263"/>
              <a:gd name="connsiteY135" fmla="*/ 4519749 h 4624252"/>
              <a:gd name="connsiteX136" fmla="*/ 11599817 w 11900263"/>
              <a:gd name="connsiteY136" fmla="*/ 4558937 h 4624252"/>
              <a:gd name="connsiteX137" fmla="*/ 11521440 w 11900263"/>
              <a:gd name="connsiteY137" fmla="*/ 4598126 h 4624252"/>
              <a:gd name="connsiteX138" fmla="*/ 11364686 w 11900263"/>
              <a:gd name="connsiteY138" fmla="*/ 4624252 h 4624252"/>
              <a:gd name="connsiteX139" fmla="*/ 11116491 w 11900263"/>
              <a:gd name="connsiteY139" fmla="*/ 4611189 h 4624252"/>
              <a:gd name="connsiteX140" fmla="*/ 10907486 w 11900263"/>
              <a:gd name="connsiteY140" fmla="*/ 4532812 h 4624252"/>
              <a:gd name="connsiteX141" fmla="*/ 10868297 w 11900263"/>
              <a:gd name="connsiteY141" fmla="*/ 4519749 h 4624252"/>
              <a:gd name="connsiteX142" fmla="*/ 10829108 w 11900263"/>
              <a:gd name="connsiteY142" fmla="*/ 4493623 h 4624252"/>
              <a:gd name="connsiteX143" fmla="*/ 10750731 w 11900263"/>
              <a:gd name="connsiteY143" fmla="*/ 4454434 h 4624252"/>
              <a:gd name="connsiteX144" fmla="*/ 10672354 w 11900263"/>
              <a:gd name="connsiteY144" fmla="*/ 4415246 h 4624252"/>
              <a:gd name="connsiteX145" fmla="*/ 10476411 w 11900263"/>
              <a:gd name="connsiteY145" fmla="*/ 4336869 h 4624252"/>
              <a:gd name="connsiteX146" fmla="*/ 10398034 w 11900263"/>
              <a:gd name="connsiteY146" fmla="*/ 4297680 h 4624252"/>
              <a:gd name="connsiteX147" fmla="*/ 10280468 w 11900263"/>
              <a:gd name="connsiteY147" fmla="*/ 4258492 h 4624252"/>
              <a:gd name="connsiteX148" fmla="*/ 10202091 w 11900263"/>
              <a:gd name="connsiteY148" fmla="*/ 4219303 h 4624252"/>
              <a:gd name="connsiteX149" fmla="*/ 10149840 w 11900263"/>
              <a:gd name="connsiteY149" fmla="*/ 4180114 h 4624252"/>
              <a:gd name="connsiteX150" fmla="*/ 10071463 w 11900263"/>
              <a:gd name="connsiteY150" fmla="*/ 4153989 h 4624252"/>
              <a:gd name="connsiteX151" fmla="*/ 9940834 w 11900263"/>
              <a:gd name="connsiteY151" fmla="*/ 4101737 h 4624252"/>
              <a:gd name="connsiteX152" fmla="*/ 9784080 w 11900263"/>
              <a:gd name="connsiteY152" fmla="*/ 4049486 h 4624252"/>
              <a:gd name="connsiteX153" fmla="*/ 9679577 w 11900263"/>
              <a:gd name="connsiteY153" fmla="*/ 4010297 h 4624252"/>
              <a:gd name="connsiteX154" fmla="*/ 9575074 w 11900263"/>
              <a:gd name="connsiteY154" fmla="*/ 3918857 h 4624252"/>
              <a:gd name="connsiteX155" fmla="*/ 9496697 w 11900263"/>
              <a:gd name="connsiteY155" fmla="*/ 3853543 h 4624252"/>
              <a:gd name="connsiteX156" fmla="*/ 9392194 w 11900263"/>
              <a:gd name="connsiteY156" fmla="*/ 3775166 h 4624252"/>
              <a:gd name="connsiteX157" fmla="*/ 9287691 w 11900263"/>
              <a:gd name="connsiteY157" fmla="*/ 3722914 h 4624252"/>
              <a:gd name="connsiteX158" fmla="*/ 9235440 w 11900263"/>
              <a:gd name="connsiteY158" fmla="*/ 3670663 h 4624252"/>
              <a:gd name="connsiteX159" fmla="*/ 9144000 w 11900263"/>
              <a:gd name="connsiteY159" fmla="*/ 3618412 h 4624252"/>
              <a:gd name="connsiteX160" fmla="*/ 9091748 w 11900263"/>
              <a:gd name="connsiteY160" fmla="*/ 3579223 h 4624252"/>
              <a:gd name="connsiteX161" fmla="*/ 9013371 w 11900263"/>
              <a:gd name="connsiteY161" fmla="*/ 3540034 h 4624252"/>
              <a:gd name="connsiteX162" fmla="*/ 8974183 w 11900263"/>
              <a:gd name="connsiteY162" fmla="*/ 3513909 h 4624252"/>
              <a:gd name="connsiteX163" fmla="*/ 8856617 w 11900263"/>
              <a:gd name="connsiteY163" fmla="*/ 3461657 h 4624252"/>
              <a:gd name="connsiteX164" fmla="*/ 8765177 w 11900263"/>
              <a:gd name="connsiteY164" fmla="*/ 3383280 h 4624252"/>
              <a:gd name="connsiteX165" fmla="*/ 8686800 w 11900263"/>
              <a:gd name="connsiteY165" fmla="*/ 3344092 h 4624252"/>
              <a:gd name="connsiteX166" fmla="*/ 8608423 w 11900263"/>
              <a:gd name="connsiteY166" fmla="*/ 3278777 h 4624252"/>
              <a:gd name="connsiteX167" fmla="*/ 8569234 w 11900263"/>
              <a:gd name="connsiteY167" fmla="*/ 3265714 h 4624252"/>
              <a:gd name="connsiteX168" fmla="*/ 8530046 w 11900263"/>
              <a:gd name="connsiteY168" fmla="*/ 3239589 h 4624252"/>
              <a:gd name="connsiteX169" fmla="*/ 8477794 w 11900263"/>
              <a:gd name="connsiteY169" fmla="*/ 3213463 h 4624252"/>
              <a:gd name="connsiteX170" fmla="*/ 8425543 w 11900263"/>
              <a:gd name="connsiteY170" fmla="*/ 3174274 h 4624252"/>
              <a:gd name="connsiteX171" fmla="*/ 8373291 w 11900263"/>
              <a:gd name="connsiteY171" fmla="*/ 3148149 h 4624252"/>
              <a:gd name="connsiteX172" fmla="*/ 8321040 w 11900263"/>
              <a:gd name="connsiteY172" fmla="*/ 3108960 h 4624252"/>
              <a:gd name="connsiteX173" fmla="*/ 8281851 w 11900263"/>
              <a:gd name="connsiteY173" fmla="*/ 3095897 h 4624252"/>
              <a:gd name="connsiteX174" fmla="*/ 8164286 w 11900263"/>
              <a:gd name="connsiteY174" fmla="*/ 3043646 h 4624252"/>
              <a:gd name="connsiteX175" fmla="*/ 8020594 w 11900263"/>
              <a:gd name="connsiteY175" fmla="*/ 2978332 h 4624252"/>
              <a:gd name="connsiteX176" fmla="*/ 7955280 w 11900263"/>
              <a:gd name="connsiteY176" fmla="*/ 2965269 h 4624252"/>
              <a:gd name="connsiteX177" fmla="*/ 7916091 w 11900263"/>
              <a:gd name="connsiteY177" fmla="*/ 2952206 h 4624252"/>
              <a:gd name="connsiteX178" fmla="*/ 7863840 w 11900263"/>
              <a:gd name="connsiteY178" fmla="*/ 2926080 h 4624252"/>
              <a:gd name="connsiteX179" fmla="*/ 7772400 w 11900263"/>
              <a:gd name="connsiteY179" fmla="*/ 2913017 h 4624252"/>
              <a:gd name="connsiteX180" fmla="*/ 7602583 w 11900263"/>
              <a:gd name="connsiteY180" fmla="*/ 2939143 h 4624252"/>
              <a:gd name="connsiteX181" fmla="*/ 7511143 w 11900263"/>
              <a:gd name="connsiteY181" fmla="*/ 2965269 h 4624252"/>
              <a:gd name="connsiteX182" fmla="*/ 7458891 w 11900263"/>
              <a:gd name="connsiteY182" fmla="*/ 2978332 h 4624252"/>
              <a:gd name="connsiteX183" fmla="*/ 7328263 w 11900263"/>
              <a:gd name="connsiteY183" fmla="*/ 3030583 h 4624252"/>
              <a:gd name="connsiteX184" fmla="*/ 7106194 w 11900263"/>
              <a:gd name="connsiteY184" fmla="*/ 3069772 h 4624252"/>
              <a:gd name="connsiteX185" fmla="*/ 6740434 w 11900263"/>
              <a:gd name="connsiteY185" fmla="*/ 3082834 h 4624252"/>
              <a:gd name="connsiteX186" fmla="*/ 6675120 w 11900263"/>
              <a:gd name="connsiteY186" fmla="*/ 3135086 h 4624252"/>
              <a:gd name="connsiteX187" fmla="*/ 6622868 w 11900263"/>
              <a:gd name="connsiteY187" fmla="*/ 3161212 h 4624252"/>
              <a:gd name="connsiteX188" fmla="*/ 6544491 w 11900263"/>
              <a:gd name="connsiteY188" fmla="*/ 3213463 h 4624252"/>
              <a:gd name="connsiteX189" fmla="*/ 6492240 w 11900263"/>
              <a:gd name="connsiteY189" fmla="*/ 3239589 h 4624252"/>
              <a:gd name="connsiteX190" fmla="*/ 6400800 w 11900263"/>
              <a:gd name="connsiteY190" fmla="*/ 3317966 h 4624252"/>
              <a:gd name="connsiteX191" fmla="*/ 6270171 w 11900263"/>
              <a:gd name="connsiteY191" fmla="*/ 3396343 h 4624252"/>
              <a:gd name="connsiteX192" fmla="*/ 5956663 w 11900263"/>
              <a:gd name="connsiteY192" fmla="*/ 3461657 h 4624252"/>
              <a:gd name="connsiteX193" fmla="*/ 5891348 w 11900263"/>
              <a:gd name="connsiteY193" fmla="*/ 3474720 h 4624252"/>
              <a:gd name="connsiteX194" fmla="*/ 5826034 w 11900263"/>
              <a:gd name="connsiteY194" fmla="*/ 3513909 h 4624252"/>
              <a:gd name="connsiteX195" fmla="*/ 5773783 w 11900263"/>
              <a:gd name="connsiteY195" fmla="*/ 3540034 h 4624252"/>
              <a:gd name="connsiteX196" fmla="*/ 5656217 w 11900263"/>
              <a:gd name="connsiteY196" fmla="*/ 3631474 h 4624252"/>
              <a:gd name="connsiteX197" fmla="*/ 5564777 w 11900263"/>
              <a:gd name="connsiteY197" fmla="*/ 3709852 h 4624252"/>
              <a:gd name="connsiteX198" fmla="*/ 5525588 w 11900263"/>
              <a:gd name="connsiteY198" fmla="*/ 3762103 h 4624252"/>
              <a:gd name="connsiteX199" fmla="*/ 5447211 w 11900263"/>
              <a:gd name="connsiteY199" fmla="*/ 3840480 h 4624252"/>
              <a:gd name="connsiteX200" fmla="*/ 5381897 w 11900263"/>
              <a:gd name="connsiteY200" fmla="*/ 3931920 h 4624252"/>
              <a:gd name="connsiteX201" fmla="*/ 5316583 w 11900263"/>
              <a:gd name="connsiteY201" fmla="*/ 3984172 h 4624252"/>
              <a:gd name="connsiteX202" fmla="*/ 5172891 w 11900263"/>
              <a:gd name="connsiteY202" fmla="*/ 4114800 h 4624252"/>
              <a:gd name="connsiteX203" fmla="*/ 5042263 w 11900263"/>
              <a:gd name="connsiteY203" fmla="*/ 4180114 h 4624252"/>
              <a:gd name="connsiteX204" fmla="*/ 4963886 w 11900263"/>
              <a:gd name="connsiteY204" fmla="*/ 4193177 h 4624252"/>
              <a:gd name="connsiteX205" fmla="*/ 4833257 w 11900263"/>
              <a:gd name="connsiteY205" fmla="*/ 4245429 h 4624252"/>
              <a:gd name="connsiteX206" fmla="*/ 4715691 w 11900263"/>
              <a:gd name="connsiteY206" fmla="*/ 4284617 h 4624252"/>
              <a:gd name="connsiteX207" fmla="*/ 4663440 w 11900263"/>
              <a:gd name="connsiteY207" fmla="*/ 4310743 h 4624252"/>
              <a:gd name="connsiteX208" fmla="*/ 4467497 w 11900263"/>
              <a:gd name="connsiteY208" fmla="*/ 4336869 h 4624252"/>
              <a:gd name="connsiteX209" fmla="*/ 4389120 w 11900263"/>
              <a:gd name="connsiteY209" fmla="*/ 4362994 h 4624252"/>
              <a:gd name="connsiteX210" fmla="*/ 4206240 w 11900263"/>
              <a:gd name="connsiteY210" fmla="*/ 4467497 h 4624252"/>
              <a:gd name="connsiteX211" fmla="*/ 4114800 w 11900263"/>
              <a:gd name="connsiteY211" fmla="*/ 4480560 h 4624252"/>
              <a:gd name="connsiteX212" fmla="*/ 3997234 w 11900263"/>
              <a:gd name="connsiteY212" fmla="*/ 4467497 h 4624252"/>
              <a:gd name="connsiteX213" fmla="*/ 3958046 w 11900263"/>
              <a:gd name="connsiteY213" fmla="*/ 4441372 h 4624252"/>
              <a:gd name="connsiteX214" fmla="*/ 3879668 w 11900263"/>
              <a:gd name="connsiteY214" fmla="*/ 4415246 h 4624252"/>
              <a:gd name="connsiteX215" fmla="*/ 3722914 w 11900263"/>
              <a:gd name="connsiteY215" fmla="*/ 4349932 h 4624252"/>
              <a:gd name="connsiteX216" fmla="*/ 3487783 w 11900263"/>
              <a:gd name="connsiteY216" fmla="*/ 4271554 h 4624252"/>
              <a:gd name="connsiteX217" fmla="*/ 3291840 w 11900263"/>
              <a:gd name="connsiteY217" fmla="*/ 4206240 h 4624252"/>
              <a:gd name="connsiteX218" fmla="*/ 3213463 w 11900263"/>
              <a:gd name="connsiteY218" fmla="*/ 4180114 h 4624252"/>
              <a:gd name="connsiteX219" fmla="*/ 3122023 w 11900263"/>
              <a:gd name="connsiteY219" fmla="*/ 4153989 h 4624252"/>
              <a:gd name="connsiteX220" fmla="*/ 2926080 w 11900263"/>
              <a:gd name="connsiteY220" fmla="*/ 4101737 h 4624252"/>
              <a:gd name="connsiteX221" fmla="*/ 2769326 w 11900263"/>
              <a:gd name="connsiteY221" fmla="*/ 4049486 h 4624252"/>
              <a:gd name="connsiteX222" fmla="*/ 2730137 w 11900263"/>
              <a:gd name="connsiteY222" fmla="*/ 4036423 h 4624252"/>
              <a:gd name="connsiteX223" fmla="*/ 2586446 w 11900263"/>
              <a:gd name="connsiteY223" fmla="*/ 3918857 h 4624252"/>
              <a:gd name="connsiteX224" fmla="*/ 2377440 w 11900263"/>
              <a:gd name="connsiteY224" fmla="*/ 3827417 h 4624252"/>
              <a:gd name="connsiteX225" fmla="*/ 2246811 w 11900263"/>
              <a:gd name="connsiteY225" fmla="*/ 3762103 h 4624252"/>
              <a:gd name="connsiteX226" fmla="*/ 1907177 w 11900263"/>
              <a:gd name="connsiteY226" fmla="*/ 3566160 h 4624252"/>
              <a:gd name="connsiteX227" fmla="*/ 1854926 w 11900263"/>
              <a:gd name="connsiteY227" fmla="*/ 3526972 h 4624252"/>
              <a:gd name="connsiteX228" fmla="*/ 1593668 w 11900263"/>
              <a:gd name="connsiteY228" fmla="*/ 3553097 h 4624252"/>
              <a:gd name="connsiteX229" fmla="*/ 1476103 w 11900263"/>
              <a:gd name="connsiteY229" fmla="*/ 3592286 h 4624252"/>
              <a:gd name="connsiteX230" fmla="*/ 1319348 w 11900263"/>
              <a:gd name="connsiteY230" fmla="*/ 3605349 h 4624252"/>
              <a:gd name="connsiteX231" fmla="*/ 1227908 w 11900263"/>
              <a:gd name="connsiteY231" fmla="*/ 3722914 h 4624252"/>
              <a:gd name="connsiteX232" fmla="*/ 1162594 w 11900263"/>
              <a:gd name="connsiteY232" fmla="*/ 3775166 h 4624252"/>
              <a:gd name="connsiteX233" fmla="*/ 1136468 w 11900263"/>
              <a:gd name="connsiteY233" fmla="*/ 3814354 h 4624252"/>
              <a:gd name="connsiteX234" fmla="*/ 1084217 w 11900263"/>
              <a:gd name="connsiteY234" fmla="*/ 3827417 h 4624252"/>
              <a:gd name="connsiteX235" fmla="*/ 1031966 w 11900263"/>
              <a:gd name="connsiteY235" fmla="*/ 3853543 h 4624252"/>
              <a:gd name="connsiteX236" fmla="*/ 653143 w 11900263"/>
              <a:gd name="connsiteY236" fmla="*/ 3735977 h 4624252"/>
              <a:gd name="connsiteX237" fmla="*/ 391886 w 11900263"/>
              <a:gd name="connsiteY237" fmla="*/ 3526972 h 4624252"/>
              <a:gd name="connsiteX238" fmla="*/ 261257 w 11900263"/>
              <a:gd name="connsiteY238" fmla="*/ 3448594 h 4624252"/>
              <a:gd name="connsiteX239" fmla="*/ 117566 w 11900263"/>
              <a:gd name="connsiteY239" fmla="*/ 3331029 h 4624252"/>
              <a:gd name="connsiteX240" fmla="*/ 78377 w 11900263"/>
              <a:gd name="connsiteY240" fmla="*/ 3291840 h 4624252"/>
              <a:gd name="connsiteX241" fmla="*/ 26126 w 11900263"/>
              <a:gd name="connsiteY241" fmla="*/ 3213463 h 4624252"/>
              <a:gd name="connsiteX242" fmla="*/ 0 w 11900263"/>
              <a:gd name="connsiteY242" fmla="*/ 3135086 h 4624252"/>
              <a:gd name="connsiteX243" fmla="*/ 26126 w 11900263"/>
              <a:gd name="connsiteY243" fmla="*/ 3004457 h 4624252"/>
              <a:gd name="connsiteX244" fmla="*/ 52251 w 11900263"/>
              <a:gd name="connsiteY244" fmla="*/ 2965269 h 4624252"/>
              <a:gd name="connsiteX245" fmla="*/ 78377 w 11900263"/>
              <a:gd name="connsiteY245" fmla="*/ 2899954 h 4624252"/>
              <a:gd name="connsiteX246" fmla="*/ 143691 w 11900263"/>
              <a:gd name="connsiteY246" fmla="*/ 2821577 h 4624252"/>
              <a:gd name="connsiteX247" fmla="*/ 195943 w 11900263"/>
              <a:gd name="connsiteY247" fmla="*/ 2743200 h 4624252"/>
              <a:gd name="connsiteX248" fmla="*/ 235131 w 11900263"/>
              <a:gd name="connsiteY248" fmla="*/ 2651760 h 4624252"/>
              <a:gd name="connsiteX249" fmla="*/ 274320 w 11900263"/>
              <a:gd name="connsiteY249" fmla="*/ 2560320 h 4624252"/>
              <a:gd name="connsiteX250" fmla="*/ 339634 w 11900263"/>
              <a:gd name="connsiteY250" fmla="*/ 2455817 h 4624252"/>
              <a:gd name="connsiteX251" fmla="*/ 352697 w 11900263"/>
              <a:gd name="connsiteY251" fmla="*/ 2416629 h 4624252"/>
              <a:gd name="connsiteX252" fmla="*/ 378823 w 11900263"/>
              <a:gd name="connsiteY252" fmla="*/ 2377440 h 4624252"/>
              <a:gd name="connsiteX253" fmla="*/ 391886 w 11900263"/>
              <a:gd name="connsiteY253" fmla="*/ 2338252 h 4624252"/>
              <a:gd name="connsiteX254" fmla="*/ 418011 w 11900263"/>
              <a:gd name="connsiteY254" fmla="*/ 2299063 h 4624252"/>
              <a:gd name="connsiteX255" fmla="*/ 444137 w 11900263"/>
              <a:gd name="connsiteY255" fmla="*/ 2220686 h 4624252"/>
              <a:gd name="connsiteX256" fmla="*/ 483326 w 11900263"/>
              <a:gd name="connsiteY256" fmla="*/ 2168434 h 4624252"/>
              <a:gd name="connsiteX257" fmla="*/ 535577 w 11900263"/>
              <a:gd name="connsiteY257" fmla="*/ 2050869 h 4624252"/>
              <a:gd name="connsiteX258" fmla="*/ 600891 w 11900263"/>
              <a:gd name="connsiteY258" fmla="*/ 1946366 h 4624252"/>
              <a:gd name="connsiteX259" fmla="*/ 627017 w 11900263"/>
              <a:gd name="connsiteY259" fmla="*/ 1881052 h 4624252"/>
              <a:gd name="connsiteX260" fmla="*/ 666206 w 11900263"/>
              <a:gd name="connsiteY260" fmla="*/ 1815737 h 4624252"/>
              <a:gd name="connsiteX261" fmla="*/ 679268 w 11900263"/>
              <a:gd name="connsiteY261" fmla="*/ 1763486 h 4624252"/>
              <a:gd name="connsiteX262" fmla="*/ 705394 w 11900263"/>
              <a:gd name="connsiteY262" fmla="*/ 1724297 h 4624252"/>
              <a:gd name="connsiteX263" fmla="*/ 718457 w 11900263"/>
              <a:gd name="connsiteY263" fmla="*/ 1632857 h 4624252"/>
              <a:gd name="connsiteX264" fmla="*/ 692331 w 11900263"/>
              <a:gd name="connsiteY264" fmla="*/ 1345474 h 4624252"/>
              <a:gd name="connsiteX265" fmla="*/ 666206 w 11900263"/>
              <a:gd name="connsiteY265" fmla="*/ 1280160 h 4624252"/>
              <a:gd name="connsiteX266" fmla="*/ 627017 w 11900263"/>
              <a:gd name="connsiteY266" fmla="*/ 1162594 h 4624252"/>
              <a:gd name="connsiteX267" fmla="*/ 587828 w 11900263"/>
              <a:gd name="connsiteY267" fmla="*/ 1058092 h 4624252"/>
              <a:gd name="connsiteX268" fmla="*/ 561703 w 11900263"/>
              <a:gd name="connsiteY268" fmla="*/ 979714 h 4624252"/>
              <a:gd name="connsiteX269" fmla="*/ 535577 w 11900263"/>
              <a:gd name="connsiteY269" fmla="*/ 927463 h 4624252"/>
              <a:gd name="connsiteX270" fmla="*/ 522514 w 11900263"/>
              <a:gd name="connsiteY270" fmla="*/ 796834 h 4624252"/>
              <a:gd name="connsiteX271" fmla="*/ 509451 w 11900263"/>
              <a:gd name="connsiteY271" fmla="*/ 679269 h 4624252"/>
              <a:gd name="connsiteX272" fmla="*/ 535577 w 11900263"/>
              <a:gd name="connsiteY272" fmla="*/ 509452 h 4624252"/>
              <a:gd name="connsiteX273" fmla="*/ 548640 w 11900263"/>
              <a:gd name="connsiteY273" fmla="*/ 470263 h 4624252"/>
              <a:gd name="connsiteX274" fmla="*/ 574766 w 11900263"/>
              <a:gd name="connsiteY274" fmla="*/ 339634 h 4624252"/>
              <a:gd name="connsiteX275" fmla="*/ 600891 w 11900263"/>
              <a:gd name="connsiteY275" fmla="*/ 300446 h 4624252"/>
              <a:gd name="connsiteX276" fmla="*/ 653143 w 11900263"/>
              <a:gd name="connsiteY276" fmla="*/ 209006 h 4624252"/>
              <a:gd name="connsiteX277" fmla="*/ 705394 w 11900263"/>
              <a:gd name="connsiteY277" fmla="*/ 117566 h 4624252"/>
              <a:gd name="connsiteX278" fmla="*/ 731520 w 11900263"/>
              <a:gd name="connsiteY278" fmla="*/ 65314 h 4624252"/>
              <a:gd name="connsiteX279" fmla="*/ 731520 w 11900263"/>
              <a:gd name="connsiteY279" fmla="*/ 0 h 462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11900263" h="4624252">
                <a:moveTo>
                  <a:pt x="731520" y="0"/>
                </a:moveTo>
                <a:cubicBezTo>
                  <a:pt x="738051" y="0"/>
                  <a:pt x="754185" y="46037"/>
                  <a:pt x="770708" y="65314"/>
                </a:cubicBezTo>
                <a:cubicBezTo>
                  <a:pt x="780925" y="77234"/>
                  <a:pt x="799559" y="79625"/>
                  <a:pt x="809897" y="91440"/>
                </a:cubicBezTo>
                <a:cubicBezTo>
                  <a:pt x="830573" y="115070"/>
                  <a:pt x="839945" y="147615"/>
                  <a:pt x="862148" y="169817"/>
                </a:cubicBezTo>
                <a:lnTo>
                  <a:pt x="940526" y="248194"/>
                </a:lnTo>
                <a:cubicBezTo>
                  <a:pt x="953589" y="261257"/>
                  <a:pt x="971452" y="270860"/>
                  <a:pt x="979714" y="287383"/>
                </a:cubicBezTo>
                <a:cubicBezTo>
                  <a:pt x="1020631" y="369214"/>
                  <a:pt x="988506" y="312755"/>
                  <a:pt x="1045028" y="391886"/>
                </a:cubicBezTo>
                <a:cubicBezTo>
                  <a:pt x="1054153" y="404661"/>
                  <a:pt x="1061103" y="419013"/>
                  <a:pt x="1071154" y="431074"/>
                </a:cubicBezTo>
                <a:cubicBezTo>
                  <a:pt x="1082981" y="445266"/>
                  <a:pt x="1098516" y="456071"/>
                  <a:pt x="1110343" y="470263"/>
                </a:cubicBezTo>
                <a:cubicBezTo>
                  <a:pt x="1120394" y="482324"/>
                  <a:pt x="1126417" y="497391"/>
                  <a:pt x="1136468" y="509452"/>
                </a:cubicBezTo>
                <a:cubicBezTo>
                  <a:pt x="1148295" y="523644"/>
                  <a:pt x="1163830" y="534448"/>
                  <a:pt x="1175657" y="548640"/>
                </a:cubicBezTo>
                <a:cubicBezTo>
                  <a:pt x="1185708" y="560701"/>
                  <a:pt x="1191732" y="575768"/>
                  <a:pt x="1201783" y="587829"/>
                </a:cubicBezTo>
                <a:cubicBezTo>
                  <a:pt x="1213609" y="602021"/>
                  <a:pt x="1229145" y="612825"/>
                  <a:pt x="1240971" y="627017"/>
                </a:cubicBezTo>
                <a:cubicBezTo>
                  <a:pt x="1251022" y="639078"/>
                  <a:pt x="1256667" y="654472"/>
                  <a:pt x="1267097" y="666206"/>
                </a:cubicBezTo>
                <a:cubicBezTo>
                  <a:pt x="1291643" y="693821"/>
                  <a:pt x="1319348" y="718457"/>
                  <a:pt x="1345474" y="744583"/>
                </a:cubicBezTo>
                <a:lnTo>
                  <a:pt x="1384663" y="783772"/>
                </a:lnTo>
                <a:cubicBezTo>
                  <a:pt x="1397726" y="796835"/>
                  <a:pt x="1408480" y="812713"/>
                  <a:pt x="1423851" y="822960"/>
                </a:cubicBezTo>
                <a:cubicBezTo>
                  <a:pt x="1516208" y="884531"/>
                  <a:pt x="1401871" y="807260"/>
                  <a:pt x="1515291" y="888274"/>
                </a:cubicBezTo>
                <a:cubicBezTo>
                  <a:pt x="1528066" y="897399"/>
                  <a:pt x="1541705" y="905275"/>
                  <a:pt x="1554480" y="914400"/>
                </a:cubicBezTo>
                <a:cubicBezTo>
                  <a:pt x="1572196" y="927054"/>
                  <a:pt x="1588895" y="941104"/>
                  <a:pt x="1606731" y="953589"/>
                </a:cubicBezTo>
                <a:cubicBezTo>
                  <a:pt x="1632454" y="971595"/>
                  <a:pt x="1658982" y="988423"/>
                  <a:pt x="1685108" y="1005840"/>
                </a:cubicBezTo>
                <a:cubicBezTo>
                  <a:pt x="1698171" y="1014549"/>
                  <a:pt x="1709403" y="1027001"/>
                  <a:pt x="1724297" y="1031966"/>
                </a:cubicBezTo>
                <a:cubicBezTo>
                  <a:pt x="1737360" y="1036320"/>
                  <a:pt x="1751449" y="1038342"/>
                  <a:pt x="1763486" y="1045029"/>
                </a:cubicBezTo>
                <a:cubicBezTo>
                  <a:pt x="1790934" y="1060278"/>
                  <a:pt x="1819661" y="1075077"/>
                  <a:pt x="1841863" y="1097280"/>
                </a:cubicBezTo>
                <a:cubicBezTo>
                  <a:pt x="1854926" y="1110343"/>
                  <a:pt x="1864902" y="1127497"/>
                  <a:pt x="1881051" y="1136469"/>
                </a:cubicBezTo>
                <a:cubicBezTo>
                  <a:pt x="1905124" y="1149843"/>
                  <a:pt x="1933302" y="1153886"/>
                  <a:pt x="1959428" y="1162594"/>
                </a:cubicBezTo>
                <a:lnTo>
                  <a:pt x="1998617" y="1175657"/>
                </a:lnTo>
                <a:cubicBezTo>
                  <a:pt x="2011680" y="1180011"/>
                  <a:pt x="2024448" y="1185380"/>
                  <a:pt x="2037806" y="1188720"/>
                </a:cubicBezTo>
                <a:cubicBezTo>
                  <a:pt x="2055223" y="1193074"/>
                  <a:pt x="2073247" y="1195479"/>
                  <a:pt x="2090057" y="1201783"/>
                </a:cubicBezTo>
                <a:cubicBezTo>
                  <a:pt x="2108290" y="1208620"/>
                  <a:pt x="2124075" y="1221072"/>
                  <a:pt x="2142308" y="1227909"/>
                </a:cubicBezTo>
                <a:cubicBezTo>
                  <a:pt x="2159118" y="1234213"/>
                  <a:pt x="2177297" y="1236040"/>
                  <a:pt x="2194560" y="1240972"/>
                </a:cubicBezTo>
                <a:cubicBezTo>
                  <a:pt x="2207799" y="1244755"/>
                  <a:pt x="2220390" y="1250695"/>
                  <a:pt x="2233748" y="1254034"/>
                </a:cubicBezTo>
                <a:cubicBezTo>
                  <a:pt x="2258578" y="1260241"/>
                  <a:pt x="2324494" y="1270102"/>
                  <a:pt x="2351314" y="1280160"/>
                </a:cubicBezTo>
                <a:cubicBezTo>
                  <a:pt x="2369547" y="1286998"/>
                  <a:pt x="2384779" y="1301162"/>
                  <a:pt x="2403566" y="1306286"/>
                </a:cubicBezTo>
                <a:cubicBezTo>
                  <a:pt x="2433271" y="1314387"/>
                  <a:pt x="2464713" y="1313841"/>
                  <a:pt x="2495006" y="1319349"/>
                </a:cubicBezTo>
                <a:cubicBezTo>
                  <a:pt x="2531085" y="1325909"/>
                  <a:pt x="2552874" y="1334284"/>
                  <a:pt x="2586446" y="1345474"/>
                </a:cubicBezTo>
                <a:cubicBezTo>
                  <a:pt x="2599509" y="1354183"/>
                  <a:pt x="2611288" y="1365224"/>
                  <a:pt x="2625634" y="1371600"/>
                </a:cubicBezTo>
                <a:cubicBezTo>
                  <a:pt x="2650799" y="1382785"/>
                  <a:pt x="2677294" y="1391047"/>
                  <a:pt x="2704011" y="1397726"/>
                </a:cubicBezTo>
                <a:cubicBezTo>
                  <a:pt x="2744796" y="1407922"/>
                  <a:pt x="2813546" y="1424493"/>
                  <a:pt x="2847703" y="1436914"/>
                </a:cubicBezTo>
                <a:cubicBezTo>
                  <a:pt x="2866003" y="1443569"/>
                  <a:pt x="2882160" y="1455131"/>
                  <a:pt x="2899954" y="1463040"/>
                </a:cubicBezTo>
                <a:cubicBezTo>
                  <a:pt x="2921381" y="1472563"/>
                  <a:pt x="2943023" y="1481751"/>
                  <a:pt x="2965268" y="1489166"/>
                </a:cubicBezTo>
                <a:cubicBezTo>
                  <a:pt x="2982300" y="1494843"/>
                  <a:pt x="3000324" y="1497070"/>
                  <a:pt x="3017520" y="1502229"/>
                </a:cubicBezTo>
                <a:cubicBezTo>
                  <a:pt x="3050571" y="1512144"/>
                  <a:pt x="3109833" y="1535943"/>
                  <a:pt x="3148148" y="1541417"/>
                </a:cubicBezTo>
                <a:cubicBezTo>
                  <a:pt x="3191468" y="1547606"/>
                  <a:pt x="3235234" y="1550126"/>
                  <a:pt x="3278777" y="1554480"/>
                </a:cubicBezTo>
                <a:cubicBezTo>
                  <a:pt x="3378217" y="1587627"/>
                  <a:pt x="3330150" y="1575205"/>
                  <a:pt x="3422468" y="1593669"/>
                </a:cubicBezTo>
                <a:cubicBezTo>
                  <a:pt x="3492137" y="1589315"/>
                  <a:pt x="3562310" y="1590038"/>
                  <a:pt x="3631474" y="1580606"/>
                </a:cubicBezTo>
                <a:cubicBezTo>
                  <a:pt x="3658760" y="1576885"/>
                  <a:pt x="3683134" y="1561159"/>
                  <a:pt x="3709851" y="1554480"/>
                </a:cubicBezTo>
                <a:cubicBezTo>
                  <a:pt x="3735546" y="1548056"/>
                  <a:pt x="3762373" y="1547163"/>
                  <a:pt x="3788228" y="1541417"/>
                </a:cubicBezTo>
                <a:cubicBezTo>
                  <a:pt x="3801670" y="1538430"/>
                  <a:pt x="3814177" y="1532137"/>
                  <a:pt x="3827417" y="1528354"/>
                </a:cubicBezTo>
                <a:cubicBezTo>
                  <a:pt x="3844679" y="1523422"/>
                  <a:pt x="3862251" y="1519646"/>
                  <a:pt x="3879668" y="1515292"/>
                </a:cubicBezTo>
                <a:cubicBezTo>
                  <a:pt x="3952023" y="1467056"/>
                  <a:pt x="3884598" y="1504262"/>
                  <a:pt x="3997234" y="1476103"/>
                </a:cubicBezTo>
                <a:cubicBezTo>
                  <a:pt x="4023951" y="1469424"/>
                  <a:pt x="4048894" y="1456656"/>
                  <a:pt x="4075611" y="1449977"/>
                </a:cubicBezTo>
                <a:cubicBezTo>
                  <a:pt x="4141221" y="1433574"/>
                  <a:pt x="4110831" y="1442591"/>
                  <a:pt x="4167051" y="1423852"/>
                </a:cubicBezTo>
                <a:cubicBezTo>
                  <a:pt x="4180114" y="1415143"/>
                  <a:pt x="4194179" y="1407777"/>
                  <a:pt x="4206240" y="1397726"/>
                </a:cubicBezTo>
                <a:cubicBezTo>
                  <a:pt x="4220432" y="1385899"/>
                  <a:pt x="4229279" y="1367509"/>
                  <a:pt x="4245428" y="1358537"/>
                </a:cubicBezTo>
                <a:cubicBezTo>
                  <a:pt x="4269502" y="1345163"/>
                  <a:pt x="4298237" y="1342640"/>
                  <a:pt x="4323806" y="1332412"/>
                </a:cubicBezTo>
                <a:cubicBezTo>
                  <a:pt x="4485244" y="1267838"/>
                  <a:pt x="4289084" y="1335277"/>
                  <a:pt x="4415246" y="1293223"/>
                </a:cubicBezTo>
                <a:cubicBezTo>
                  <a:pt x="4428309" y="1284514"/>
                  <a:pt x="4440651" y="1274615"/>
                  <a:pt x="4454434" y="1267097"/>
                </a:cubicBezTo>
                <a:cubicBezTo>
                  <a:pt x="4488624" y="1248448"/>
                  <a:pt x="4526532" y="1236449"/>
                  <a:pt x="4558937" y="1214846"/>
                </a:cubicBezTo>
                <a:cubicBezTo>
                  <a:pt x="4585063" y="1197429"/>
                  <a:pt x="4611591" y="1180600"/>
                  <a:pt x="4637314" y="1162594"/>
                </a:cubicBezTo>
                <a:cubicBezTo>
                  <a:pt x="4655150" y="1150109"/>
                  <a:pt x="4671104" y="1134945"/>
                  <a:pt x="4689566" y="1123406"/>
                </a:cubicBezTo>
                <a:cubicBezTo>
                  <a:pt x="4706079" y="1113085"/>
                  <a:pt x="4724910" y="1106941"/>
                  <a:pt x="4741817" y="1097280"/>
                </a:cubicBezTo>
                <a:cubicBezTo>
                  <a:pt x="4755448" y="1089491"/>
                  <a:pt x="4767943" y="1079863"/>
                  <a:pt x="4781006" y="1071154"/>
                </a:cubicBezTo>
                <a:cubicBezTo>
                  <a:pt x="4833204" y="992855"/>
                  <a:pt x="4774278" y="1069129"/>
                  <a:pt x="4872446" y="992777"/>
                </a:cubicBezTo>
                <a:cubicBezTo>
                  <a:pt x="4891889" y="977655"/>
                  <a:pt x="4905463" y="955913"/>
                  <a:pt x="4924697" y="940526"/>
                </a:cubicBezTo>
                <a:cubicBezTo>
                  <a:pt x="4988866" y="889190"/>
                  <a:pt x="4984540" y="894451"/>
                  <a:pt x="5042263" y="875212"/>
                </a:cubicBezTo>
                <a:cubicBezTo>
                  <a:pt x="5132097" y="815322"/>
                  <a:pt x="5090852" y="832890"/>
                  <a:pt x="5159828" y="809897"/>
                </a:cubicBezTo>
                <a:cubicBezTo>
                  <a:pt x="5177245" y="796834"/>
                  <a:pt x="5193048" y="781282"/>
                  <a:pt x="5212080" y="770709"/>
                </a:cubicBezTo>
                <a:cubicBezTo>
                  <a:pt x="5232578" y="759321"/>
                  <a:pt x="5255312" y="752470"/>
                  <a:pt x="5277394" y="744583"/>
                </a:cubicBezTo>
                <a:cubicBezTo>
                  <a:pt x="5316296" y="730689"/>
                  <a:pt x="5354885" y="715412"/>
                  <a:pt x="5394960" y="705394"/>
                </a:cubicBezTo>
                <a:cubicBezTo>
                  <a:pt x="5412377" y="701040"/>
                  <a:pt x="5430179" y="698009"/>
                  <a:pt x="5447211" y="692332"/>
                </a:cubicBezTo>
                <a:cubicBezTo>
                  <a:pt x="5469457" y="684917"/>
                  <a:pt x="5490489" y="674220"/>
                  <a:pt x="5512526" y="666206"/>
                </a:cubicBezTo>
                <a:cubicBezTo>
                  <a:pt x="5538407" y="656795"/>
                  <a:pt x="5564777" y="648789"/>
                  <a:pt x="5590903" y="640080"/>
                </a:cubicBezTo>
                <a:cubicBezTo>
                  <a:pt x="5603966" y="635726"/>
                  <a:pt x="5617306" y="632131"/>
                  <a:pt x="5630091" y="627017"/>
                </a:cubicBezTo>
                <a:cubicBezTo>
                  <a:pt x="5772599" y="570016"/>
                  <a:pt x="5633972" y="630668"/>
                  <a:pt x="5734594" y="574766"/>
                </a:cubicBezTo>
                <a:cubicBezTo>
                  <a:pt x="5760128" y="560580"/>
                  <a:pt x="5787924" y="550605"/>
                  <a:pt x="5812971" y="535577"/>
                </a:cubicBezTo>
                <a:cubicBezTo>
                  <a:pt x="5824110" y="528894"/>
                  <a:pt x="5885812" y="478234"/>
                  <a:pt x="5904411" y="470263"/>
                </a:cubicBezTo>
                <a:cubicBezTo>
                  <a:pt x="5920913" y="463191"/>
                  <a:pt x="5939467" y="462359"/>
                  <a:pt x="5956663" y="457200"/>
                </a:cubicBezTo>
                <a:cubicBezTo>
                  <a:pt x="5983040" y="449287"/>
                  <a:pt x="6008914" y="439782"/>
                  <a:pt x="6035040" y="431074"/>
                </a:cubicBezTo>
                <a:cubicBezTo>
                  <a:pt x="6048103" y="426720"/>
                  <a:pt x="6060463" y="418356"/>
                  <a:pt x="6074228" y="418012"/>
                </a:cubicBezTo>
                <a:lnTo>
                  <a:pt x="6596743" y="404949"/>
                </a:lnTo>
                <a:cubicBezTo>
                  <a:pt x="6644640" y="400595"/>
                  <a:pt x="6692428" y="394796"/>
                  <a:pt x="6740434" y="391886"/>
                </a:cubicBezTo>
                <a:cubicBezTo>
                  <a:pt x="7165239" y="366140"/>
                  <a:pt x="6892201" y="393892"/>
                  <a:pt x="7145383" y="365760"/>
                </a:cubicBezTo>
                <a:cubicBezTo>
                  <a:pt x="7315200" y="370114"/>
                  <a:pt x="7485153" y="370743"/>
                  <a:pt x="7654834" y="378823"/>
                </a:cubicBezTo>
                <a:cubicBezTo>
                  <a:pt x="7668588" y="379478"/>
                  <a:pt x="7680783" y="388103"/>
                  <a:pt x="7694023" y="391886"/>
                </a:cubicBezTo>
                <a:cubicBezTo>
                  <a:pt x="7711285" y="396818"/>
                  <a:pt x="7729078" y="399790"/>
                  <a:pt x="7746274" y="404949"/>
                </a:cubicBezTo>
                <a:cubicBezTo>
                  <a:pt x="7787526" y="417324"/>
                  <a:pt x="7849635" y="438868"/>
                  <a:pt x="7889966" y="457200"/>
                </a:cubicBezTo>
                <a:cubicBezTo>
                  <a:pt x="7916557" y="469287"/>
                  <a:pt x="7943112" y="481671"/>
                  <a:pt x="7968343" y="496389"/>
                </a:cubicBezTo>
                <a:cubicBezTo>
                  <a:pt x="7995465" y="512210"/>
                  <a:pt x="8018636" y="534598"/>
                  <a:pt x="8046720" y="548640"/>
                </a:cubicBezTo>
                <a:cubicBezTo>
                  <a:pt x="8097746" y="574153"/>
                  <a:pt x="8095078" y="570119"/>
                  <a:pt x="8138160" y="600892"/>
                </a:cubicBezTo>
                <a:cubicBezTo>
                  <a:pt x="8164240" y="619520"/>
                  <a:pt x="8246270" y="684827"/>
                  <a:pt x="8268788" y="692332"/>
                </a:cubicBezTo>
                <a:lnTo>
                  <a:pt x="8307977" y="705394"/>
                </a:lnTo>
                <a:cubicBezTo>
                  <a:pt x="8347166" y="731520"/>
                  <a:pt x="8385156" y="759540"/>
                  <a:pt x="8425543" y="783772"/>
                </a:cubicBezTo>
                <a:cubicBezTo>
                  <a:pt x="8450590" y="798800"/>
                  <a:pt x="8478873" y="807932"/>
                  <a:pt x="8503920" y="822960"/>
                </a:cubicBezTo>
                <a:cubicBezTo>
                  <a:pt x="8529714" y="838436"/>
                  <a:pt x="8623270" y="917125"/>
                  <a:pt x="8634548" y="927463"/>
                </a:cubicBezTo>
                <a:cubicBezTo>
                  <a:pt x="8661784" y="952429"/>
                  <a:pt x="8686800" y="979714"/>
                  <a:pt x="8712926" y="1005840"/>
                </a:cubicBezTo>
                <a:cubicBezTo>
                  <a:pt x="8725989" y="1018903"/>
                  <a:pt x="8737335" y="1033945"/>
                  <a:pt x="8752114" y="1045029"/>
                </a:cubicBezTo>
                <a:cubicBezTo>
                  <a:pt x="8863931" y="1128889"/>
                  <a:pt x="8743876" y="1035001"/>
                  <a:pt x="8856617" y="1136469"/>
                </a:cubicBezTo>
                <a:cubicBezTo>
                  <a:pt x="8881895" y="1159219"/>
                  <a:pt x="8909716" y="1179033"/>
                  <a:pt x="8934994" y="1201783"/>
                </a:cubicBezTo>
                <a:cubicBezTo>
                  <a:pt x="9039661" y="1295982"/>
                  <a:pt x="8947251" y="1213878"/>
                  <a:pt x="9013371" y="1293223"/>
                </a:cubicBezTo>
                <a:cubicBezTo>
                  <a:pt x="9044802" y="1330940"/>
                  <a:pt x="9053216" y="1332849"/>
                  <a:pt x="9091748" y="1358537"/>
                </a:cubicBezTo>
                <a:cubicBezTo>
                  <a:pt x="9117874" y="1402080"/>
                  <a:pt x="9143647" y="1445837"/>
                  <a:pt x="9170126" y="1489166"/>
                </a:cubicBezTo>
                <a:cubicBezTo>
                  <a:pt x="9191546" y="1524217"/>
                  <a:pt x="9202577" y="1569022"/>
                  <a:pt x="9235440" y="1593669"/>
                </a:cubicBezTo>
                <a:cubicBezTo>
                  <a:pt x="9283480" y="1629699"/>
                  <a:pt x="9299355" y="1637756"/>
                  <a:pt x="9339943" y="1685109"/>
                </a:cubicBezTo>
                <a:cubicBezTo>
                  <a:pt x="9398439" y="1753354"/>
                  <a:pt x="9331737" y="1731890"/>
                  <a:pt x="9457508" y="1815737"/>
                </a:cubicBezTo>
                <a:lnTo>
                  <a:pt x="9575074" y="1894114"/>
                </a:lnTo>
                <a:cubicBezTo>
                  <a:pt x="9588137" y="1902823"/>
                  <a:pt x="9598868" y="1917161"/>
                  <a:pt x="9614263" y="1920240"/>
                </a:cubicBezTo>
                <a:cubicBezTo>
                  <a:pt x="9718241" y="1941036"/>
                  <a:pt x="9657510" y="1930851"/>
                  <a:pt x="9797143" y="1946366"/>
                </a:cubicBezTo>
                <a:cubicBezTo>
                  <a:pt x="10010503" y="1942012"/>
                  <a:pt x="10224135" y="1944926"/>
                  <a:pt x="10437223" y="1933303"/>
                </a:cubicBezTo>
                <a:cubicBezTo>
                  <a:pt x="10464721" y="1931803"/>
                  <a:pt x="10492686" y="1922453"/>
                  <a:pt x="10515600" y="1907177"/>
                </a:cubicBezTo>
                <a:cubicBezTo>
                  <a:pt x="10541726" y="1889760"/>
                  <a:pt x="10567487" y="1871783"/>
                  <a:pt x="10593977" y="1854926"/>
                </a:cubicBezTo>
                <a:cubicBezTo>
                  <a:pt x="10615397" y="1841295"/>
                  <a:pt x="10638165" y="1829820"/>
                  <a:pt x="10659291" y="1815737"/>
                </a:cubicBezTo>
                <a:cubicBezTo>
                  <a:pt x="10672354" y="1807029"/>
                  <a:pt x="10684134" y="1795988"/>
                  <a:pt x="10698480" y="1789612"/>
                </a:cubicBezTo>
                <a:cubicBezTo>
                  <a:pt x="10723645" y="1778427"/>
                  <a:pt x="10750140" y="1770165"/>
                  <a:pt x="10776857" y="1763486"/>
                </a:cubicBezTo>
                <a:cubicBezTo>
                  <a:pt x="10819936" y="1752716"/>
                  <a:pt x="10907486" y="1737360"/>
                  <a:pt x="10907486" y="1737360"/>
                </a:cubicBezTo>
                <a:cubicBezTo>
                  <a:pt x="11112114" y="1755963"/>
                  <a:pt x="10992030" y="1733985"/>
                  <a:pt x="11090366" y="1763486"/>
                </a:cubicBezTo>
                <a:cubicBezTo>
                  <a:pt x="11120729" y="1772595"/>
                  <a:pt x="11152669" y="1777125"/>
                  <a:pt x="11181806" y="1789612"/>
                </a:cubicBezTo>
                <a:cubicBezTo>
                  <a:pt x="11214073" y="1803441"/>
                  <a:pt x="11240979" y="1828034"/>
                  <a:pt x="11273246" y="1841863"/>
                </a:cubicBezTo>
                <a:cubicBezTo>
                  <a:pt x="11427959" y="1908168"/>
                  <a:pt x="11308967" y="1832417"/>
                  <a:pt x="11416937" y="1894114"/>
                </a:cubicBezTo>
                <a:cubicBezTo>
                  <a:pt x="11478858" y="1929497"/>
                  <a:pt x="11436364" y="1910304"/>
                  <a:pt x="11495314" y="1959429"/>
                </a:cubicBezTo>
                <a:cubicBezTo>
                  <a:pt x="11507375" y="1969480"/>
                  <a:pt x="11521440" y="1976846"/>
                  <a:pt x="11534503" y="1985554"/>
                </a:cubicBezTo>
                <a:cubicBezTo>
                  <a:pt x="11538857" y="1998617"/>
                  <a:pt x="11544018" y="2011438"/>
                  <a:pt x="11547566" y="2024743"/>
                </a:cubicBezTo>
                <a:cubicBezTo>
                  <a:pt x="11561443" y="2076784"/>
                  <a:pt x="11570689" y="2130089"/>
                  <a:pt x="11586754" y="2181497"/>
                </a:cubicBezTo>
                <a:cubicBezTo>
                  <a:pt x="11614274" y="2269563"/>
                  <a:pt x="11636932" y="2360229"/>
                  <a:pt x="11678194" y="2442754"/>
                </a:cubicBezTo>
                <a:cubicBezTo>
                  <a:pt x="11885840" y="2858049"/>
                  <a:pt x="11585859" y="2238052"/>
                  <a:pt x="11861074" y="2926080"/>
                </a:cubicBezTo>
                <a:cubicBezTo>
                  <a:pt x="11893868" y="3008063"/>
                  <a:pt x="11881513" y="2968646"/>
                  <a:pt x="11900263" y="3043646"/>
                </a:cubicBezTo>
                <a:cubicBezTo>
                  <a:pt x="11895909" y="3122023"/>
                  <a:pt x="11894642" y="3200633"/>
                  <a:pt x="11887200" y="3278777"/>
                </a:cubicBezTo>
                <a:cubicBezTo>
                  <a:pt x="11885895" y="3292485"/>
                  <a:pt x="11877124" y="3304524"/>
                  <a:pt x="11874137" y="3317966"/>
                </a:cubicBezTo>
                <a:cubicBezTo>
                  <a:pt x="11859688" y="3382988"/>
                  <a:pt x="11842303" y="3447709"/>
                  <a:pt x="11834948" y="3513909"/>
                </a:cubicBezTo>
                <a:cubicBezTo>
                  <a:pt x="11830594" y="3553097"/>
                  <a:pt x="11828035" y="3592527"/>
                  <a:pt x="11821886" y="3631474"/>
                </a:cubicBezTo>
                <a:cubicBezTo>
                  <a:pt x="11814961" y="3675336"/>
                  <a:pt x="11795760" y="3762103"/>
                  <a:pt x="11795760" y="3762103"/>
                </a:cubicBezTo>
                <a:cubicBezTo>
                  <a:pt x="11791406" y="3857897"/>
                  <a:pt x="11787873" y="3953733"/>
                  <a:pt x="11782697" y="4049486"/>
                </a:cubicBezTo>
                <a:cubicBezTo>
                  <a:pt x="11771384" y="4258767"/>
                  <a:pt x="11798003" y="4188693"/>
                  <a:pt x="11743508" y="4297680"/>
                </a:cubicBezTo>
                <a:cubicBezTo>
                  <a:pt x="11741358" y="4306281"/>
                  <a:pt x="11725193" y="4376624"/>
                  <a:pt x="11717383" y="4389120"/>
                </a:cubicBezTo>
                <a:cubicBezTo>
                  <a:pt x="11702606" y="4412763"/>
                  <a:pt x="11682548" y="4432663"/>
                  <a:pt x="11665131" y="4454434"/>
                </a:cubicBezTo>
                <a:cubicBezTo>
                  <a:pt x="11632297" y="4552935"/>
                  <a:pt x="11680406" y="4435341"/>
                  <a:pt x="11612880" y="4519749"/>
                </a:cubicBezTo>
                <a:cubicBezTo>
                  <a:pt x="11604278" y="4530501"/>
                  <a:pt x="11608419" y="4548185"/>
                  <a:pt x="11599817" y="4558937"/>
                </a:cubicBezTo>
                <a:cubicBezTo>
                  <a:pt x="11585138" y="4577285"/>
                  <a:pt x="11543978" y="4593618"/>
                  <a:pt x="11521440" y="4598126"/>
                </a:cubicBezTo>
                <a:cubicBezTo>
                  <a:pt x="11469497" y="4608515"/>
                  <a:pt x="11364686" y="4624252"/>
                  <a:pt x="11364686" y="4624252"/>
                </a:cubicBezTo>
                <a:cubicBezTo>
                  <a:pt x="11281954" y="4619898"/>
                  <a:pt x="11198280" y="4624381"/>
                  <a:pt x="11116491" y="4611189"/>
                </a:cubicBezTo>
                <a:cubicBezTo>
                  <a:pt x="10977327" y="4588743"/>
                  <a:pt x="10996250" y="4570853"/>
                  <a:pt x="10907486" y="4532812"/>
                </a:cubicBezTo>
                <a:cubicBezTo>
                  <a:pt x="10894830" y="4527388"/>
                  <a:pt x="10880613" y="4525907"/>
                  <a:pt x="10868297" y="4519749"/>
                </a:cubicBezTo>
                <a:cubicBezTo>
                  <a:pt x="10854255" y="4512728"/>
                  <a:pt x="10842832" y="4501248"/>
                  <a:pt x="10829108" y="4493623"/>
                </a:cubicBezTo>
                <a:cubicBezTo>
                  <a:pt x="10803574" y="4479438"/>
                  <a:pt x="10776265" y="4468619"/>
                  <a:pt x="10750731" y="4454434"/>
                </a:cubicBezTo>
                <a:cubicBezTo>
                  <a:pt x="10674766" y="4412231"/>
                  <a:pt x="10748645" y="4440676"/>
                  <a:pt x="10672354" y="4415246"/>
                </a:cubicBezTo>
                <a:cubicBezTo>
                  <a:pt x="10577553" y="4352044"/>
                  <a:pt x="10682389" y="4416972"/>
                  <a:pt x="10476411" y="4336869"/>
                </a:cubicBezTo>
                <a:cubicBezTo>
                  <a:pt x="10449188" y="4326282"/>
                  <a:pt x="10424625" y="4309767"/>
                  <a:pt x="10398034" y="4297680"/>
                </a:cubicBezTo>
                <a:cubicBezTo>
                  <a:pt x="10337910" y="4270351"/>
                  <a:pt x="10338732" y="4273057"/>
                  <a:pt x="10280468" y="4258492"/>
                </a:cubicBezTo>
                <a:cubicBezTo>
                  <a:pt x="10075679" y="4121963"/>
                  <a:pt x="10391369" y="4327463"/>
                  <a:pt x="10202091" y="4219303"/>
                </a:cubicBezTo>
                <a:cubicBezTo>
                  <a:pt x="10183188" y="4208501"/>
                  <a:pt x="10169313" y="4189850"/>
                  <a:pt x="10149840" y="4180114"/>
                </a:cubicBezTo>
                <a:cubicBezTo>
                  <a:pt x="10125209" y="4167798"/>
                  <a:pt x="10097248" y="4163658"/>
                  <a:pt x="10071463" y="4153989"/>
                </a:cubicBezTo>
                <a:cubicBezTo>
                  <a:pt x="10027552" y="4137522"/>
                  <a:pt x="9984908" y="4117764"/>
                  <a:pt x="9940834" y="4101737"/>
                </a:cubicBezTo>
                <a:cubicBezTo>
                  <a:pt x="9889072" y="4082915"/>
                  <a:pt x="9835651" y="4068825"/>
                  <a:pt x="9784080" y="4049486"/>
                </a:cubicBezTo>
                <a:lnTo>
                  <a:pt x="9679577" y="4010297"/>
                </a:lnTo>
                <a:cubicBezTo>
                  <a:pt x="9588966" y="3919688"/>
                  <a:pt x="9702666" y="4030501"/>
                  <a:pt x="9575074" y="3918857"/>
                </a:cubicBezTo>
                <a:cubicBezTo>
                  <a:pt x="9455902" y="3814580"/>
                  <a:pt x="9609798" y="3935798"/>
                  <a:pt x="9496697" y="3853543"/>
                </a:cubicBezTo>
                <a:cubicBezTo>
                  <a:pt x="9461482" y="3827932"/>
                  <a:pt x="9433502" y="3788936"/>
                  <a:pt x="9392194" y="3775166"/>
                </a:cubicBezTo>
                <a:cubicBezTo>
                  <a:pt x="9345649" y="3759651"/>
                  <a:pt x="9333964" y="3758904"/>
                  <a:pt x="9287691" y="3722914"/>
                </a:cubicBezTo>
                <a:cubicBezTo>
                  <a:pt x="9268248" y="3707792"/>
                  <a:pt x="9254142" y="3686693"/>
                  <a:pt x="9235440" y="3670663"/>
                </a:cubicBezTo>
                <a:cubicBezTo>
                  <a:pt x="9196716" y="3637471"/>
                  <a:pt x="9189621" y="3646925"/>
                  <a:pt x="9144000" y="3618412"/>
                </a:cubicBezTo>
                <a:cubicBezTo>
                  <a:pt x="9125538" y="3606873"/>
                  <a:pt x="9110417" y="3590424"/>
                  <a:pt x="9091748" y="3579223"/>
                </a:cubicBezTo>
                <a:cubicBezTo>
                  <a:pt x="9066701" y="3564195"/>
                  <a:pt x="9038905" y="3554219"/>
                  <a:pt x="9013371" y="3540034"/>
                </a:cubicBezTo>
                <a:cubicBezTo>
                  <a:pt x="8999647" y="3532410"/>
                  <a:pt x="8987907" y="3521533"/>
                  <a:pt x="8974183" y="3513909"/>
                </a:cubicBezTo>
                <a:cubicBezTo>
                  <a:pt x="8906161" y="3476119"/>
                  <a:pt x="8912829" y="3480394"/>
                  <a:pt x="8856617" y="3461657"/>
                </a:cubicBezTo>
                <a:cubicBezTo>
                  <a:pt x="8823365" y="3428406"/>
                  <a:pt x="8807067" y="3408414"/>
                  <a:pt x="8765177" y="3383280"/>
                </a:cubicBezTo>
                <a:cubicBezTo>
                  <a:pt x="8740130" y="3368252"/>
                  <a:pt x="8711104" y="3360294"/>
                  <a:pt x="8686800" y="3344092"/>
                </a:cubicBezTo>
                <a:cubicBezTo>
                  <a:pt x="8658504" y="3325228"/>
                  <a:pt x="8636719" y="3297641"/>
                  <a:pt x="8608423" y="3278777"/>
                </a:cubicBezTo>
                <a:cubicBezTo>
                  <a:pt x="8596966" y="3271139"/>
                  <a:pt x="8581550" y="3271872"/>
                  <a:pt x="8569234" y="3265714"/>
                </a:cubicBezTo>
                <a:cubicBezTo>
                  <a:pt x="8555192" y="3258693"/>
                  <a:pt x="8543677" y="3247378"/>
                  <a:pt x="8530046" y="3239589"/>
                </a:cubicBezTo>
                <a:cubicBezTo>
                  <a:pt x="8513139" y="3229928"/>
                  <a:pt x="8494307" y="3223784"/>
                  <a:pt x="8477794" y="3213463"/>
                </a:cubicBezTo>
                <a:cubicBezTo>
                  <a:pt x="8459332" y="3201924"/>
                  <a:pt x="8444005" y="3185813"/>
                  <a:pt x="8425543" y="3174274"/>
                </a:cubicBezTo>
                <a:cubicBezTo>
                  <a:pt x="8409030" y="3163953"/>
                  <a:pt x="8389804" y="3158470"/>
                  <a:pt x="8373291" y="3148149"/>
                </a:cubicBezTo>
                <a:cubicBezTo>
                  <a:pt x="8354829" y="3136610"/>
                  <a:pt x="8339943" y="3119762"/>
                  <a:pt x="8321040" y="3108960"/>
                </a:cubicBezTo>
                <a:cubicBezTo>
                  <a:pt x="8309085" y="3102128"/>
                  <a:pt x="8294167" y="3102055"/>
                  <a:pt x="8281851" y="3095897"/>
                </a:cubicBezTo>
                <a:cubicBezTo>
                  <a:pt x="8168858" y="3039401"/>
                  <a:pt x="8263997" y="3068574"/>
                  <a:pt x="8164286" y="3043646"/>
                </a:cubicBezTo>
                <a:cubicBezTo>
                  <a:pt x="8103574" y="3003171"/>
                  <a:pt x="8117448" y="3008133"/>
                  <a:pt x="8020594" y="2978332"/>
                </a:cubicBezTo>
                <a:cubicBezTo>
                  <a:pt x="7999373" y="2971803"/>
                  <a:pt x="7976820" y="2970654"/>
                  <a:pt x="7955280" y="2965269"/>
                </a:cubicBezTo>
                <a:cubicBezTo>
                  <a:pt x="7941922" y="2961929"/>
                  <a:pt x="7928747" y="2957630"/>
                  <a:pt x="7916091" y="2952206"/>
                </a:cubicBezTo>
                <a:cubicBezTo>
                  <a:pt x="7898193" y="2944535"/>
                  <a:pt x="7882627" y="2931204"/>
                  <a:pt x="7863840" y="2926080"/>
                </a:cubicBezTo>
                <a:cubicBezTo>
                  <a:pt x="7834135" y="2917979"/>
                  <a:pt x="7802880" y="2917371"/>
                  <a:pt x="7772400" y="2913017"/>
                </a:cubicBezTo>
                <a:cubicBezTo>
                  <a:pt x="7715794" y="2921726"/>
                  <a:pt x="7658983" y="2929190"/>
                  <a:pt x="7602583" y="2939143"/>
                </a:cubicBezTo>
                <a:cubicBezTo>
                  <a:pt x="7549176" y="2948568"/>
                  <a:pt x="7558004" y="2951880"/>
                  <a:pt x="7511143" y="2965269"/>
                </a:cubicBezTo>
                <a:cubicBezTo>
                  <a:pt x="7493880" y="2970201"/>
                  <a:pt x="7475560" y="2971664"/>
                  <a:pt x="7458891" y="2978332"/>
                </a:cubicBezTo>
                <a:cubicBezTo>
                  <a:pt x="7356636" y="3019233"/>
                  <a:pt x="7413658" y="3014317"/>
                  <a:pt x="7328263" y="3030583"/>
                </a:cubicBezTo>
                <a:cubicBezTo>
                  <a:pt x="7254424" y="3044648"/>
                  <a:pt x="7106194" y="3069772"/>
                  <a:pt x="7106194" y="3069772"/>
                </a:cubicBezTo>
                <a:cubicBezTo>
                  <a:pt x="6960550" y="3053589"/>
                  <a:pt x="6912644" y="3039782"/>
                  <a:pt x="6740434" y="3082834"/>
                </a:cubicBezTo>
                <a:cubicBezTo>
                  <a:pt x="6713385" y="3089596"/>
                  <a:pt x="6698318" y="3119620"/>
                  <a:pt x="6675120" y="3135086"/>
                </a:cubicBezTo>
                <a:cubicBezTo>
                  <a:pt x="6658917" y="3145888"/>
                  <a:pt x="6639566" y="3151193"/>
                  <a:pt x="6622868" y="3161212"/>
                </a:cubicBezTo>
                <a:cubicBezTo>
                  <a:pt x="6595943" y="3177367"/>
                  <a:pt x="6571415" y="3197308"/>
                  <a:pt x="6544491" y="3213463"/>
                </a:cubicBezTo>
                <a:cubicBezTo>
                  <a:pt x="6527793" y="3223482"/>
                  <a:pt x="6508753" y="3229268"/>
                  <a:pt x="6492240" y="3239589"/>
                </a:cubicBezTo>
                <a:cubicBezTo>
                  <a:pt x="6386473" y="3305693"/>
                  <a:pt x="6488251" y="3249948"/>
                  <a:pt x="6400800" y="3317966"/>
                </a:cubicBezTo>
                <a:cubicBezTo>
                  <a:pt x="6368328" y="3343222"/>
                  <a:pt x="6311989" y="3379616"/>
                  <a:pt x="6270171" y="3396343"/>
                </a:cubicBezTo>
                <a:cubicBezTo>
                  <a:pt x="6152512" y="3443407"/>
                  <a:pt x="6114802" y="3430029"/>
                  <a:pt x="5956663" y="3461657"/>
                </a:cubicBezTo>
                <a:lnTo>
                  <a:pt x="5891348" y="3474720"/>
                </a:lnTo>
                <a:cubicBezTo>
                  <a:pt x="5869577" y="3487783"/>
                  <a:pt x="5848229" y="3501579"/>
                  <a:pt x="5826034" y="3513909"/>
                </a:cubicBezTo>
                <a:cubicBezTo>
                  <a:pt x="5809012" y="3523366"/>
                  <a:pt x="5789793" y="3528950"/>
                  <a:pt x="5773783" y="3540034"/>
                </a:cubicBezTo>
                <a:cubicBezTo>
                  <a:pt x="5732964" y="3568293"/>
                  <a:pt x="5695568" y="3601204"/>
                  <a:pt x="5656217" y="3631474"/>
                </a:cubicBezTo>
                <a:cubicBezTo>
                  <a:pt x="5612920" y="3664779"/>
                  <a:pt x="5599222" y="3669666"/>
                  <a:pt x="5564777" y="3709852"/>
                </a:cubicBezTo>
                <a:cubicBezTo>
                  <a:pt x="5550608" y="3726382"/>
                  <a:pt x="5540152" y="3745920"/>
                  <a:pt x="5525588" y="3762103"/>
                </a:cubicBezTo>
                <a:cubicBezTo>
                  <a:pt x="5500871" y="3789566"/>
                  <a:pt x="5471757" y="3812865"/>
                  <a:pt x="5447211" y="3840480"/>
                </a:cubicBezTo>
                <a:cubicBezTo>
                  <a:pt x="5387860" y="3907251"/>
                  <a:pt x="5459835" y="3853982"/>
                  <a:pt x="5381897" y="3931920"/>
                </a:cubicBezTo>
                <a:cubicBezTo>
                  <a:pt x="5362182" y="3951635"/>
                  <a:pt x="5337136" y="3965332"/>
                  <a:pt x="5316583" y="3984172"/>
                </a:cubicBezTo>
                <a:cubicBezTo>
                  <a:pt x="5272779" y="4024326"/>
                  <a:pt x="5227792" y="4083428"/>
                  <a:pt x="5172891" y="4114800"/>
                </a:cubicBezTo>
                <a:cubicBezTo>
                  <a:pt x="5130623" y="4138953"/>
                  <a:pt x="5087846" y="4163021"/>
                  <a:pt x="5042263" y="4180114"/>
                </a:cubicBezTo>
                <a:cubicBezTo>
                  <a:pt x="5017463" y="4189414"/>
                  <a:pt x="4990012" y="4188823"/>
                  <a:pt x="4963886" y="4193177"/>
                </a:cubicBezTo>
                <a:cubicBezTo>
                  <a:pt x="4841351" y="4254445"/>
                  <a:pt x="4994668" y="4180865"/>
                  <a:pt x="4833257" y="4245429"/>
                </a:cubicBezTo>
                <a:cubicBezTo>
                  <a:pt x="4725095" y="4288694"/>
                  <a:pt x="4841207" y="4259514"/>
                  <a:pt x="4715691" y="4284617"/>
                </a:cubicBezTo>
                <a:cubicBezTo>
                  <a:pt x="4698274" y="4293326"/>
                  <a:pt x="4682092" y="4305147"/>
                  <a:pt x="4663440" y="4310743"/>
                </a:cubicBezTo>
                <a:cubicBezTo>
                  <a:pt x="4628949" y="4321091"/>
                  <a:pt x="4488154" y="4334574"/>
                  <a:pt x="4467497" y="4336869"/>
                </a:cubicBezTo>
                <a:cubicBezTo>
                  <a:pt x="4441371" y="4345577"/>
                  <a:pt x="4412034" y="4347718"/>
                  <a:pt x="4389120" y="4362994"/>
                </a:cubicBezTo>
                <a:cubicBezTo>
                  <a:pt x="4351219" y="4388261"/>
                  <a:pt x="4248430" y="4461470"/>
                  <a:pt x="4206240" y="4467497"/>
                </a:cubicBezTo>
                <a:lnTo>
                  <a:pt x="4114800" y="4480560"/>
                </a:lnTo>
                <a:cubicBezTo>
                  <a:pt x="4075611" y="4476206"/>
                  <a:pt x="4035487" y="4477060"/>
                  <a:pt x="3997234" y="4467497"/>
                </a:cubicBezTo>
                <a:cubicBezTo>
                  <a:pt x="3982003" y="4463689"/>
                  <a:pt x="3972392" y="4447748"/>
                  <a:pt x="3958046" y="4441372"/>
                </a:cubicBezTo>
                <a:cubicBezTo>
                  <a:pt x="3932880" y="4430187"/>
                  <a:pt x="3905335" y="4425227"/>
                  <a:pt x="3879668" y="4415246"/>
                </a:cubicBezTo>
                <a:cubicBezTo>
                  <a:pt x="3826911" y="4394730"/>
                  <a:pt x="3775628" y="4370559"/>
                  <a:pt x="3722914" y="4349932"/>
                </a:cubicBezTo>
                <a:cubicBezTo>
                  <a:pt x="3523072" y="4271733"/>
                  <a:pt x="3644623" y="4321082"/>
                  <a:pt x="3487783" y="4271554"/>
                </a:cubicBezTo>
                <a:cubicBezTo>
                  <a:pt x="3487628" y="4271505"/>
                  <a:pt x="3340864" y="4222582"/>
                  <a:pt x="3291840" y="4206240"/>
                </a:cubicBezTo>
                <a:cubicBezTo>
                  <a:pt x="3265714" y="4197531"/>
                  <a:pt x="3239942" y="4187679"/>
                  <a:pt x="3213463" y="4180114"/>
                </a:cubicBezTo>
                <a:lnTo>
                  <a:pt x="3122023" y="4153989"/>
                </a:lnTo>
                <a:cubicBezTo>
                  <a:pt x="3028234" y="4128979"/>
                  <a:pt x="3015436" y="4129955"/>
                  <a:pt x="2926080" y="4101737"/>
                </a:cubicBezTo>
                <a:cubicBezTo>
                  <a:pt x="2873559" y="4085151"/>
                  <a:pt x="2821577" y="4066903"/>
                  <a:pt x="2769326" y="4049486"/>
                </a:cubicBezTo>
                <a:lnTo>
                  <a:pt x="2730137" y="4036423"/>
                </a:lnTo>
                <a:cubicBezTo>
                  <a:pt x="2682240" y="3997234"/>
                  <a:pt x="2639686" y="3950407"/>
                  <a:pt x="2586446" y="3918857"/>
                </a:cubicBezTo>
                <a:cubicBezTo>
                  <a:pt x="2521026" y="3880089"/>
                  <a:pt x="2446485" y="3859284"/>
                  <a:pt x="2377440" y="3827417"/>
                </a:cubicBezTo>
                <a:cubicBezTo>
                  <a:pt x="2333238" y="3807016"/>
                  <a:pt x="2290354" y="3783874"/>
                  <a:pt x="2246811" y="3762103"/>
                </a:cubicBezTo>
                <a:cubicBezTo>
                  <a:pt x="2141208" y="3603693"/>
                  <a:pt x="2343901" y="3893701"/>
                  <a:pt x="1907177" y="3566160"/>
                </a:cubicBezTo>
                <a:lnTo>
                  <a:pt x="1854926" y="3526972"/>
                </a:lnTo>
                <a:cubicBezTo>
                  <a:pt x="1767840" y="3535680"/>
                  <a:pt x="1680512" y="3542242"/>
                  <a:pt x="1593668" y="3553097"/>
                </a:cubicBezTo>
                <a:cubicBezTo>
                  <a:pt x="1428223" y="3573777"/>
                  <a:pt x="1676217" y="3556971"/>
                  <a:pt x="1476103" y="3592286"/>
                </a:cubicBezTo>
                <a:cubicBezTo>
                  <a:pt x="1424468" y="3601398"/>
                  <a:pt x="1371600" y="3600995"/>
                  <a:pt x="1319348" y="3605349"/>
                </a:cubicBezTo>
                <a:cubicBezTo>
                  <a:pt x="1288868" y="3644537"/>
                  <a:pt x="1261582" y="3686434"/>
                  <a:pt x="1227908" y="3722914"/>
                </a:cubicBezTo>
                <a:cubicBezTo>
                  <a:pt x="1208997" y="3743401"/>
                  <a:pt x="1182309" y="3755451"/>
                  <a:pt x="1162594" y="3775166"/>
                </a:cubicBezTo>
                <a:cubicBezTo>
                  <a:pt x="1151493" y="3786267"/>
                  <a:pt x="1149531" y="3805646"/>
                  <a:pt x="1136468" y="3814354"/>
                </a:cubicBezTo>
                <a:cubicBezTo>
                  <a:pt x="1121530" y="3824313"/>
                  <a:pt x="1101027" y="3821113"/>
                  <a:pt x="1084217" y="3827417"/>
                </a:cubicBezTo>
                <a:cubicBezTo>
                  <a:pt x="1065984" y="3834254"/>
                  <a:pt x="1049383" y="3844834"/>
                  <a:pt x="1031966" y="3853543"/>
                </a:cubicBezTo>
                <a:cubicBezTo>
                  <a:pt x="905692" y="3814354"/>
                  <a:pt x="770916" y="3796065"/>
                  <a:pt x="653143" y="3735977"/>
                </a:cubicBezTo>
                <a:cubicBezTo>
                  <a:pt x="553802" y="3685293"/>
                  <a:pt x="481819" y="3592923"/>
                  <a:pt x="391886" y="3526972"/>
                </a:cubicBezTo>
                <a:cubicBezTo>
                  <a:pt x="350937" y="3496943"/>
                  <a:pt x="302578" y="3478109"/>
                  <a:pt x="261257" y="3448594"/>
                </a:cubicBezTo>
                <a:cubicBezTo>
                  <a:pt x="210898" y="3412624"/>
                  <a:pt x="161326" y="3374789"/>
                  <a:pt x="117566" y="3331029"/>
                </a:cubicBezTo>
                <a:cubicBezTo>
                  <a:pt x="104503" y="3317966"/>
                  <a:pt x="89719" y="3306422"/>
                  <a:pt x="78377" y="3291840"/>
                </a:cubicBezTo>
                <a:cubicBezTo>
                  <a:pt x="59100" y="3267055"/>
                  <a:pt x="36055" y="3243251"/>
                  <a:pt x="26126" y="3213463"/>
                </a:cubicBezTo>
                <a:lnTo>
                  <a:pt x="0" y="3135086"/>
                </a:lnTo>
                <a:cubicBezTo>
                  <a:pt x="4814" y="3101387"/>
                  <a:pt x="7886" y="3040937"/>
                  <a:pt x="26126" y="3004457"/>
                </a:cubicBezTo>
                <a:cubicBezTo>
                  <a:pt x="33147" y="2990415"/>
                  <a:pt x="45230" y="2979311"/>
                  <a:pt x="52251" y="2965269"/>
                </a:cubicBezTo>
                <a:cubicBezTo>
                  <a:pt x="62738" y="2944296"/>
                  <a:pt x="65788" y="2919737"/>
                  <a:pt x="78377" y="2899954"/>
                </a:cubicBezTo>
                <a:cubicBezTo>
                  <a:pt x="96635" y="2871263"/>
                  <a:pt x="123286" y="2848783"/>
                  <a:pt x="143691" y="2821577"/>
                </a:cubicBezTo>
                <a:cubicBezTo>
                  <a:pt x="162531" y="2796458"/>
                  <a:pt x="195943" y="2743200"/>
                  <a:pt x="195943" y="2743200"/>
                </a:cubicBezTo>
                <a:cubicBezTo>
                  <a:pt x="223129" y="2634457"/>
                  <a:pt x="190027" y="2741969"/>
                  <a:pt x="235131" y="2651760"/>
                </a:cubicBezTo>
                <a:cubicBezTo>
                  <a:pt x="279572" y="2562877"/>
                  <a:pt x="206369" y="2669042"/>
                  <a:pt x="274320" y="2560320"/>
                </a:cubicBezTo>
                <a:cubicBezTo>
                  <a:pt x="325467" y="2478484"/>
                  <a:pt x="303525" y="2540070"/>
                  <a:pt x="339634" y="2455817"/>
                </a:cubicBezTo>
                <a:cubicBezTo>
                  <a:pt x="345058" y="2443161"/>
                  <a:pt x="346539" y="2428945"/>
                  <a:pt x="352697" y="2416629"/>
                </a:cubicBezTo>
                <a:cubicBezTo>
                  <a:pt x="359718" y="2402587"/>
                  <a:pt x="371802" y="2391482"/>
                  <a:pt x="378823" y="2377440"/>
                </a:cubicBezTo>
                <a:cubicBezTo>
                  <a:pt x="384981" y="2365124"/>
                  <a:pt x="385728" y="2350568"/>
                  <a:pt x="391886" y="2338252"/>
                </a:cubicBezTo>
                <a:cubicBezTo>
                  <a:pt x="398907" y="2324210"/>
                  <a:pt x="411635" y="2313409"/>
                  <a:pt x="418011" y="2299063"/>
                </a:cubicBezTo>
                <a:cubicBezTo>
                  <a:pt x="429196" y="2273898"/>
                  <a:pt x="427614" y="2242717"/>
                  <a:pt x="444137" y="2220686"/>
                </a:cubicBezTo>
                <a:cubicBezTo>
                  <a:pt x="457200" y="2203269"/>
                  <a:pt x="471787" y="2186896"/>
                  <a:pt x="483326" y="2168434"/>
                </a:cubicBezTo>
                <a:cubicBezTo>
                  <a:pt x="508059" y="2128861"/>
                  <a:pt x="516522" y="2093741"/>
                  <a:pt x="535577" y="2050869"/>
                </a:cubicBezTo>
                <a:cubicBezTo>
                  <a:pt x="598705" y="1908833"/>
                  <a:pt x="519536" y="2092804"/>
                  <a:pt x="600891" y="1946366"/>
                </a:cubicBezTo>
                <a:cubicBezTo>
                  <a:pt x="612279" y="1925868"/>
                  <a:pt x="616530" y="1902025"/>
                  <a:pt x="627017" y="1881052"/>
                </a:cubicBezTo>
                <a:cubicBezTo>
                  <a:pt x="638372" y="1858343"/>
                  <a:pt x="653143" y="1837509"/>
                  <a:pt x="666206" y="1815737"/>
                </a:cubicBezTo>
                <a:cubicBezTo>
                  <a:pt x="670560" y="1798320"/>
                  <a:pt x="672196" y="1779987"/>
                  <a:pt x="679268" y="1763486"/>
                </a:cubicBezTo>
                <a:cubicBezTo>
                  <a:pt x="685452" y="1749056"/>
                  <a:pt x="700883" y="1739335"/>
                  <a:pt x="705394" y="1724297"/>
                </a:cubicBezTo>
                <a:cubicBezTo>
                  <a:pt x="714241" y="1694806"/>
                  <a:pt x="714103" y="1663337"/>
                  <a:pt x="718457" y="1632857"/>
                </a:cubicBezTo>
                <a:cubicBezTo>
                  <a:pt x="709748" y="1537063"/>
                  <a:pt x="706427" y="1440625"/>
                  <a:pt x="692331" y="1345474"/>
                </a:cubicBezTo>
                <a:cubicBezTo>
                  <a:pt x="688895" y="1322279"/>
                  <a:pt x="672944" y="1302619"/>
                  <a:pt x="666206" y="1280160"/>
                </a:cubicBezTo>
                <a:cubicBezTo>
                  <a:pt x="601566" y="1064691"/>
                  <a:pt x="704959" y="1349653"/>
                  <a:pt x="627017" y="1162594"/>
                </a:cubicBezTo>
                <a:cubicBezTo>
                  <a:pt x="612708" y="1128253"/>
                  <a:pt x="600341" y="1093127"/>
                  <a:pt x="587828" y="1058092"/>
                </a:cubicBezTo>
                <a:cubicBezTo>
                  <a:pt x="578566" y="1032157"/>
                  <a:pt x="574019" y="1004346"/>
                  <a:pt x="561703" y="979714"/>
                </a:cubicBezTo>
                <a:lnTo>
                  <a:pt x="535577" y="927463"/>
                </a:lnTo>
                <a:cubicBezTo>
                  <a:pt x="531223" y="883920"/>
                  <a:pt x="527095" y="840354"/>
                  <a:pt x="522514" y="796834"/>
                </a:cubicBezTo>
                <a:cubicBezTo>
                  <a:pt x="518386" y="757621"/>
                  <a:pt x="509451" y="718699"/>
                  <a:pt x="509451" y="679269"/>
                </a:cubicBezTo>
                <a:cubicBezTo>
                  <a:pt x="509451" y="647541"/>
                  <a:pt x="525633" y="549229"/>
                  <a:pt x="535577" y="509452"/>
                </a:cubicBezTo>
                <a:cubicBezTo>
                  <a:pt x="538917" y="496094"/>
                  <a:pt x="545653" y="483705"/>
                  <a:pt x="548640" y="470263"/>
                </a:cubicBezTo>
                <a:cubicBezTo>
                  <a:pt x="553627" y="447820"/>
                  <a:pt x="562754" y="367663"/>
                  <a:pt x="574766" y="339634"/>
                </a:cubicBezTo>
                <a:cubicBezTo>
                  <a:pt x="580950" y="325204"/>
                  <a:pt x="593102" y="314077"/>
                  <a:pt x="600891" y="300446"/>
                </a:cubicBezTo>
                <a:cubicBezTo>
                  <a:pt x="667176" y="184446"/>
                  <a:pt x="589499" y="304470"/>
                  <a:pt x="653143" y="209006"/>
                </a:cubicBezTo>
                <a:cubicBezTo>
                  <a:pt x="678807" y="132014"/>
                  <a:pt x="648906" y="207947"/>
                  <a:pt x="705394" y="117566"/>
                </a:cubicBezTo>
                <a:cubicBezTo>
                  <a:pt x="715715" y="101053"/>
                  <a:pt x="721859" y="82221"/>
                  <a:pt x="731520" y="65314"/>
                </a:cubicBezTo>
                <a:cubicBezTo>
                  <a:pt x="739309" y="51683"/>
                  <a:pt x="724989" y="0"/>
                  <a:pt x="731520" y="0"/>
                </a:cubicBezTo>
                <a:close/>
              </a:path>
            </a:pathLst>
          </a:custGeom>
          <a:noFill/>
          <a:ln w="762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12" y="300067"/>
            <a:ext cx="1372814" cy="2055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15" y="374439"/>
            <a:ext cx="1234089" cy="1871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974" y="794726"/>
            <a:ext cx="1401363" cy="2125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941" y="3203766"/>
            <a:ext cx="1407872" cy="2036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518" y="3772858"/>
            <a:ext cx="1411228" cy="2083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221" y="3963205"/>
            <a:ext cx="863562" cy="1314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9040" y="888466"/>
            <a:ext cx="1340513" cy="1374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4362" y="2274953"/>
            <a:ext cx="1120629" cy="13569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24849" y="530150"/>
            <a:ext cx="1467774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Autumn 2020 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Anglo Saxons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9437" y="2413506"/>
            <a:ext cx="194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Historical Fiction</a:t>
            </a:r>
          </a:p>
          <a:p>
            <a:r>
              <a:rPr lang="en-GB" sz="1400" dirty="0" smtClean="0"/>
              <a:t>Plot: Adventure</a:t>
            </a:r>
          </a:p>
        </p:txBody>
      </p:sp>
      <p:sp>
        <p:nvSpPr>
          <p:cNvPr id="16" name="Isosceles Triangle 15"/>
          <p:cNvSpPr/>
          <p:nvPr/>
        </p:nvSpPr>
        <p:spPr>
          <a:xfrm rot="18414447">
            <a:off x="9940498" y="4682573"/>
            <a:ext cx="586839" cy="4049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/>
          <p:cNvSpPr/>
          <p:nvPr/>
        </p:nvSpPr>
        <p:spPr>
          <a:xfrm rot="16575257">
            <a:off x="7619113" y="3485368"/>
            <a:ext cx="586839" cy="4049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/>
          <p:cNvSpPr/>
          <p:nvPr/>
        </p:nvSpPr>
        <p:spPr>
          <a:xfrm rot="11421269">
            <a:off x="11529957" y="4612248"/>
            <a:ext cx="586839" cy="4049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/>
          <p:cNvSpPr/>
          <p:nvPr/>
        </p:nvSpPr>
        <p:spPr>
          <a:xfrm rot="7862457">
            <a:off x="8538996" y="1600199"/>
            <a:ext cx="586839" cy="4049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/>
          <p:cNvSpPr/>
          <p:nvPr/>
        </p:nvSpPr>
        <p:spPr>
          <a:xfrm rot="4149172">
            <a:off x="4045058" y="2152703"/>
            <a:ext cx="586839" cy="4049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Isosceles Triangle 20"/>
          <p:cNvSpPr/>
          <p:nvPr/>
        </p:nvSpPr>
        <p:spPr>
          <a:xfrm rot="17486480">
            <a:off x="3645664" y="4779457"/>
            <a:ext cx="586839" cy="4049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858386" y="121067"/>
            <a:ext cx="1491167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Spring 2021 </a:t>
            </a:r>
          </a:p>
          <a:p>
            <a:pPr algn="ctr"/>
            <a:r>
              <a:rPr lang="en-GB" b="1" dirty="0" smtClean="0">
                <a:solidFill>
                  <a:srgbClr val="0070C0"/>
                </a:solidFill>
              </a:rPr>
              <a:t>The Vikings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07894" y="2850891"/>
            <a:ext cx="152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Modern Fiction</a:t>
            </a:r>
          </a:p>
          <a:p>
            <a:r>
              <a:rPr lang="en-GB" sz="1400" dirty="0" smtClean="0"/>
              <a:t>Plot: Fantasy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34976" y="2221297"/>
            <a:ext cx="194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Historical Fiction</a:t>
            </a:r>
          </a:p>
          <a:p>
            <a:r>
              <a:rPr lang="en-GB" sz="1400" dirty="0" smtClean="0"/>
              <a:t>Plot: Adventure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42075" y="2236313"/>
            <a:ext cx="152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Poetry about Evolution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54442" y="321170"/>
            <a:ext cx="1418354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70C0"/>
                </a:solidFill>
              </a:rPr>
              <a:t>Summer 2021 </a:t>
            </a:r>
          </a:p>
          <a:p>
            <a:pPr algn="r"/>
            <a:r>
              <a:rPr lang="en-GB" b="1" dirty="0" smtClean="0">
                <a:solidFill>
                  <a:srgbClr val="0070C0"/>
                </a:solidFill>
              </a:rPr>
              <a:t>Survival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70503" y="1740949"/>
            <a:ext cx="133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Non Fiction Survival Stories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15329" y="2941822"/>
            <a:ext cx="141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Fiction</a:t>
            </a:r>
          </a:p>
          <a:p>
            <a:pPr algn="r"/>
            <a:r>
              <a:rPr lang="en-GB" sz="1200" dirty="0" smtClean="0"/>
              <a:t>Plot: Survival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187" y="5408735"/>
            <a:ext cx="1558663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0000"/>
                </a:solidFill>
              </a:rPr>
              <a:t>Summer 2021 Maya Civilisation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76004" y="3282910"/>
            <a:ext cx="1573695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0000"/>
                </a:solidFill>
              </a:rPr>
              <a:t>Spring 2022 </a:t>
            </a:r>
          </a:p>
          <a:p>
            <a:pPr algn="r"/>
            <a:r>
              <a:rPr lang="en-GB" b="1" dirty="0" smtClean="0">
                <a:solidFill>
                  <a:srgbClr val="FF0000"/>
                </a:solidFill>
              </a:rPr>
              <a:t>Ancient Greeks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77985" y="5652091"/>
            <a:ext cx="1510141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0000"/>
                </a:solidFill>
              </a:rPr>
              <a:t>Autumn 2021 </a:t>
            </a:r>
          </a:p>
          <a:p>
            <a:pPr algn="r"/>
            <a:r>
              <a:rPr lang="en-GB" b="1" dirty="0" smtClean="0">
                <a:solidFill>
                  <a:srgbClr val="FF0000"/>
                </a:solidFill>
              </a:rPr>
              <a:t>Above &amp; Beyond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54109" y="5276874"/>
            <a:ext cx="194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Historical Fiction</a:t>
            </a:r>
          </a:p>
          <a:p>
            <a:r>
              <a:rPr lang="en-GB" sz="1400" dirty="0" smtClean="0"/>
              <a:t>Plot: Adventure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52356" y="5870400"/>
            <a:ext cx="150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Historical Fiction</a:t>
            </a:r>
          </a:p>
          <a:p>
            <a:r>
              <a:rPr lang="en-GB" sz="1400" dirty="0" smtClean="0"/>
              <a:t>Plot: Adventure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39083" y="5972526"/>
            <a:ext cx="396163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Einstein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</a:rPr>
              <a:t>Book Journey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5255" y="1503235"/>
            <a:ext cx="921860" cy="1361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2764" y="4206240"/>
            <a:ext cx="956811" cy="14147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10719" y="3912824"/>
            <a:ext cx="897374" cy="129996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05481" y="4909939"/>
            <a:ext cx="131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Space / the universe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9816435" y="6132010"/>
            <a:ext cx="1526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Autobiography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70247" y="3842791"/>
            <a:ext cx="1419485" cy="217841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099189" y="5183785"/>
            <a:ext cx="152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Modern Fiction</a:t>
            </a:r>
          </a:p>
          <a:p>
            <a:pPr algn="r"/>
            <a:r>
              <a:rPr lang="en-GB" sz="1400" dirty="0" smtClean="0"/>
              <a:t>Plot: Survival</a:t>
            </a:r>
          </a:p>
        </p:txBody>
      </p:sp>
    </p:spTree>
    <p:extLst>
      <p:ext uri="{BB962C8B-B14F-4D97-AF65-F5344CB8AC3E}">
        <p14:creationId xmlns:p14="http://schemas.microsoft.com/office/powerpoint/2010/main" val="261565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73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Smith</dc:creator>
  <cp:lastModifiedBy>Clare Smith</cp:lastModifiedBy>
  <cp:revision>13</cp:revision>
  <dcterms:created xsi:type="dcterms:W3CDTF">2020-08-15T07:50:50Z</dcterms:created>
  <dcterms:modified xsi:type="dcterms:W3CDTF">2021-08-24T10:38:54Z</dcterms:modified>
</cp:coreProperties>
</file>