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68" r:id="rId4"/>
    <p:sldId id="269" r:id="rId5"/>
    <p:sldId id="270" r:id="rId6"/>
    <p:sldId id="275" r:id="rId7"/>
    <p:sldId id="272" r:id="rId8"/>
    <p:sldId id="273" r:id="rId9"/>
    <p:sldId id="277" r:id="rId10"/>
    <p:sldId id="26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pitchFamily="2" charset="0"/>
      <p:regular r:id="rId18"/>
      <p:bold r:id="rId19"/>
    </p:embeddedFont>
    <p:embeddedFont>
      <p:font typeface="Twinkl SemiBold" pitchFamily="2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3E88"/>
    <a:srgbClr val="D72132"/>
    <a:srgbClr val="EE7AAE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260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Say the sound /x/ and have children repeat it back multiple times.</a:t>
            </a:r>
            <a:endParaRPr lang="en-GB" sz="12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3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2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6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1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4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accent5"/>
                </a:solidFill>
              </a:rPr>
              <a:t>Teaching note: Pause briefly after the initial sound of each word to assist students to identify the sounds.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19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648AF2-0E7F-48D3-87E9-B3BDF3144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7"/>
    </mc:Choice>
    <mc:Fallback>
      <p:transition spd="slow" advTm="13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Letter X Looks Like This…</a:t>
            </a:r>
          </a:p>
        </p:txBody>
      </p:sp>
      <p:sp>
        <p:nvSpPr>
          <p:cNvPr id="19" name="Title 20">
            <a:extLst>
              <a:ext uri="{FF2B5EF4-FFF2-40B4-BE49-F238E27FC236}">
                <a16:creationId xmlns:a16="http://schemas.microsoft.com/office/drawing/2014/main" id="{85061EDE-9BA0-4E49-A6C7-613B392E41B2}"/>
              </a:ext>
            </a:extLst>
          </p:cNvPr>
          <p:cNvSpPr txBox="1">
            <a:spLocks/>
          </p:cNvSpPr>
          <p:nvPr/>
        </p:nvSpPr>
        <p:spPr>
          <a:xfrm>
            <a:off x="457198" y="5426253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1800" b="0" dirty="0"/>
              <a:t>Click on the pencil to see the letter formation.</a:t>
            </a:r>
          </a:p>
          <a:p>
            <a:pPr algn="ctr">
              <a:lnSpc>
                <a:spcPct val="120000"/>
              </a:lnSpc>
            </a:pPr>
            <a:r>
              <a:rPr lang="en-GB" sz="1800" b="0" dirty="0"/>
              <a:t>Can you draw it with your finger?</a:t>
            </a:r>
            <a:endParaRPr lang="en-GB" sz="1800" dirty="0">
              <a:latin typeface="+mn-lt"/>
            </a:endParaRPr>
          </a:p>
        </p:txBody>
      </p:sp>
      <p:sp>
        <p:nvSpPr>
          <p:cNvPr id="8" name="Letter">
            <a:extLst>
              <a:ext uri="{FF2B5EF4-FFF2-40B4-BE49-F238E27FC236}">
                <a16:creationId xmlns:a16="http://schemas.microsoft.com/office/drawing/2014/main" id="{E5257F01-EE24-4547-BAA4-ACF49CA67031}"/>
              </a:ext>
            </a:extLst>
          </p:cNvPr>
          <p:cNvSpPr txBox="1">
            <a:spLocks/>
          </p:cNvSpPr>
          <p:nvPr/>
        </p:nvSpPr>
        <p:spPr>
          <a:xfrm>
            <a:off x="4624215" y="1897756"/>
            <a:ext cx="3367640" cy="38309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0000" dirty="0"/>
              <a:t>x</a:t>
            </a:r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382E8DB9-9EF8-4B34-BD4D-67C0FFB16BFF}"/>
              </a:ext>
            </a:extLst>
          </p:cNvPr>
          <p:cNvSpPr/>
          <p:nvPr/>
        </p:nvSpPr>
        <p:spPr>
          <a:xfrm>
            <a:off x="5667712" y="3136188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inish">
            <a:extLst>
              <a:ext uri="{FF2B5EF4-FFF2-40B4-BE49-F238E27FC236}">
                <a16:creationId xmlns:a16="http://schemas.microsoft.com/office/drawing/2014/main" id="{1AA4C2B6-F7B4-47E1-8F98-55BCDD420F7E}"/>
              </a:ext>
            </a:extLst>
          </p:cNvPr>
          <p:cNvSpPr/>
          <p:nvPr/>
        </p:nvSpPr>
        <p:spPr>
          <a:xfrm>
            <a:off x="5590776" y="4626290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encil">
            <a:extLst>
              <a:ext uri="{FF2B5EF4-FFF2-40B4-BE49-F238E27FC236}">
                <a16:creationId xmlns:a16="http://schemas.microsoft.com/office/drawing/2014/main" id="{30621315-A799-483B-9973-22A8CB7D6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47" y="1974145"/>
            <a:ext cx="1291904" cy="1287878"/>
          </a:xfrm>
          <a:prstGeom prst="rect">
            <a:avLst/>
          </a:prstGeom>
        </p:spPr>
      </p:pic>
      <p:sp>
        <p:nvSpPr>
          <p:cNvPr id="12" name="Letter">
            <a:extLst>
              <a:ext uri="{FF2B5EF4-FFF2-40B4-BE49-F238E27FC236}">
                <a16:creationId xmlns:a16="http://schemas.microsoft.com/office/drawing/2014/main" id="{5DF3DF91-770F-42B7-ABF4-A3F27883BFD6}"/>
              </a:ext>
            </a:extLst>
          </p:cNvPr>
          <p:cNvSpPr txBox="1">
            <a:spLocks/>
          </p:cNvSpPr>
          <p:nvPr/>
        </p:nvSpPr>
        <p:spPr>
          <a:xfrm>
            <a:off x="1263640" y="1897756"/>
            <a:ext cx="3367640" cy="383095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0000" dirty="0"/>
              <a:t>X</a:t>
            </a:r>
          </a:p>
        </p:txBody>
      </p:sp>
      <p:sp>
        <p:nvSpPr>
          <p:cNvPr id="13" name="Start">
            <a:extLst>
              <a:ext uri="{FF2B5EF4-FFF2-40B4-BE49-F238E27FC236}">
                <a16:creationId xmlns:a16="http://schemas.microsoft.com/office/drawing/2014/main" id="{6F1D418D-7FF2-483A-8FB0-FC816072B9B6}"/>
              </a:ext>
            </a:extLst>
          </p:cNvPr>
          <p:cNvSpPr/>
          <p:nvPr/>
        </p:nvSpPr>
        <p:spPr>
          <a:xfrm>
            <a:off x="2026485" y="2453095"/>
            <a:ext cx="251670" cy="251670"/>
          </a:xfrm>
          <a:prstGeom prst="ellipse">
            <a:avLst/>
          </a:prstGeom>
          <a:solidFill>
            <a:srgbClr val="92C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inish">
            <a:extLst>
              <a:ext uri="{FF2B5EF4-FFF2-40B4-BE49-F238E27FC236}">
                <a16:creationId xmlns:a16="http://schemas.microsoft.com/office/drawing/2014/main" id="{8B39E7C4-2EA5-480B-99C9-396936441801}"/>
              </a:ext>
            </a:extLst>
          </p:cNvPr>
          <p:cNvSpPr/>
          <p:nvPr/>
        </p:nvSpPr>
        <p:spPr>
          <a:xfrm>
            <a:off x="1959373" y="4622456"/>
            <a:ext cx="251670" cy="251670"/>
          </a:xfrm>
          <a:prstGeom prst="ellipse">
            <a:avLst/>
          </a:prstGeom>
          <a:solidFill>
            <a:srgbClr val="BE0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encil">
            <a:extLst>
              <a:ext uri="{FF2B5EF4-FFF2-40B4-BE49-F238E27FC236}">
                <a16:creationId xmlns:a16="http://schemas.microsoft.com/office/drawing/2014/main" id="{EE7965B8-634F-4989-AAA3-26372FA65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20" y="1328289"/>
            <a:ext cx="1291904" cy="12878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6057A9-E8E4-4C9B-82CD-B91FD24F4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3"/>
    </mc:Choice>
    <mc:Fallback>
      <p:transition spd="slow" advTm="2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2379 0.23125 L 0.12761 -0.00116 L -0.01267 0.22986 " pathEditMode="relative" ptsTypes="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8.67362E-19 L 0.17258 0.3243 L 0.18004 -0.00232 L -0.00902 0.31921 " pathEditMode="relative" ptsTypes="AAAA">
                                      <p:cBhvr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Letter X Sounds like This…</a:t>
            </a:r>
          </a:p>
        </p:txBody>
      </p:sp>
      <p:sp>
        <p:nvSpPr>
          <p:cNvPr id="11" name="Title 20">
            <a:extLst>
              <a:ext uri="{FF2B5EF4-FFF2-40B4-BE49-F238E27FC236}">
                <a16:creationId xmlns:a16="http://schemas.microsoft.com/office/drawing/2014/main" id="{2822CE57-792F-4AB6-8E2C-9E45F1D4C901}"/>
              </a:ext>
            </a:extLst>
          </p:cNvPr>
          <p:cNvSpPr txBox="1">
            <a:spLocks/>
          </p:cNvSpPr>
          <p:nvPr/>
        </p:nvSpPr>
        <p:spPr>
          <a:xfrm>
            <a:off x="457198" y="1361996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X, X, X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4D58F470-26A8-4293-BB97-30FD40E3D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 b="5192"/>
          <a:stretch/>
        </p:blipFill>
        <p:spPr>
          <a:xfrm>
            <a:off x="3212568" y="2599267"/>
            <a:ext cx="2709334" cy="34459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26F956-EB14-4A44-9D36-9B278F58A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5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9"/>
    </mc:Choice>
    <mc:Fallback>
      <p:transition spd="slow" advTm="1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Can Also Look like This…</a:t>
            </a:r>
          </a:p>
        </p:txBody>
      </p:sp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BA351760-0B93-433F-8DF1-F014F9120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4" y="1602178"/>
            <a:ext cx="1645670" cy="178816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A1EA680-3C3B-4FF3-AD69-2333E7AC3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98" y="4024060"/>
            <a:ext cx="2045414" cy="183128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E0DFBEF-D825-4342-9761-C33883CD8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57" y="1183269"/>
            <a:ext cx="2820077" cy="2840791"/>
          </a:xfrm>
          <a:prstGeom prst="rect">
            <a:avLst/>
          </a:prstGeom>
        </p:spPr>
      </p:pic>
      <p:pic>
        <p:nvPicPr>
          <p:cNvPr id="16" name="Picture 15" descr="A picture containing indoor, pair, metal, table&#10;&#10;Description automatically generated">
            <a:extLst>
              <a:ext uri="{FF2B5EF4-FFF2-40B4-BE49-F238E27FC236}">
                <a16:creationId xmlns:a16="http://schemas.microsoft.com/office/drawing/2014/main" id="{DB4467B9-AF0B-4594-807B-856FD2C52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39" y="4203114"/>
            <a:ext cx="2524819" cy="18592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100889-2134-4788-93F1-D4E81A2D9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1"/>
    </mc:Choice>
    <mc:Fallback>
      <p:transition spd="slow" advTm="2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i="0" dirty="0">
                <a:solidFill>
                  <a:srgbClr val="000000"/>
                </a:solidFill>
                <a:effectLst/>
                <a:latin typeface="+mn-lt"/>
              </a:rPr>
              <a:t>Some Things That Contain X Are…</a:t>
            </a:r>
            <a:endParaRPr lang="en-GB" sz="32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650EC-A7B0-4E8A-9DAE-8FBCE64824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t="-1" r="17027" b="1117"/>
          <a:stretch/>
        </p:blipFill>
        <p:spPr>
          <a:xfrm>
            <a:off x="2279759" y="1421459"/>
            <a:ext cx="4584482" cy="4581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5F87-590E-4FB5-AFF6-E31900F843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2" r="832"/>
          <a:stretch/>
        </p:blipFill>
        <p:spPr>
          <a:xfrm rot="16200000">
            <a:off x="2284181" y="1422730"/>
            <a:ext cx="4585163" cy="45749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41F62A-BA94-4913-9AE6-DC40D8919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5"/>
    </mc:Choice>
    <mc:Fallback>
      <p:transition spd="slow" advTm="1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Contains X?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373" y="2234693"/>
            <a:ext cx="3404694" cy="2725724"/>
          </a:xfrm>
          <a:prstGeom prst="rect">
            <a:avLst/>
          </a:prstGeom>
        </p:spPr>
      </p:pic>
      <p:sp>
        <p:nvSpPr>
          <p:cNvPr id="9" name="six">
            <a:extLst>
              <a:ext uri="{FF2B5EF4-FFF2-40B4-BE49-F238E27FC236}">
                <a16:creationId xmlns:a16="http://schemas.microsoft.com/office/drawing/2014/main" id="{E3DC41D4-7F55-4908-A7C5-65837971E2BE}"/>
              </a:ext>
            </a:extLst>
          </p:cNvPr>
          <p:cNvSpPr txBox="1">
            <a:spLocks/>
          </p:cNvSpPr>
          <p:nvPr/>
        </p:nvSpPr>
        <p:spPr>
          <a:xfrm>
            <a:off x="1371599" y="3218935"/>
            <a:ext cx="2345269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28700" dirty="0">
                <a:solidFill>
                  <a:srgbClr val="533E88"/>
                </a:solidFill>
              </a:rPr>
              <a:t>6</a:t>
            </a:r>
          </a:p>
        </p:txBody>
      </p:sp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5293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Contains X?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233" y="2585581"/>
            <a:ext cx="4213100" cy="2106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1A3CF-BC1D-4D61-A80E-D3282F384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86804">
            <a:off x="6743343" y="1967662"/>
            <a:ext cx="854888" cy="3342388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74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Contains X?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81" y="2042633"/>
            <a:ext cx="2957286" cy="2772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33" y="2734733"/>
            <a:ext cx="3156734" cy="1901096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30060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459E-4155-4B2C-BF56-418DDF5B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of These Contains X?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438D-1672-4861-AEFD-C85C8604F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111" y="2377853"/>
            <a:ext cx="2992612" cy="2587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0648-B9A6-4A93-B79A-9DA2AF81F1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175" y="2126427"/>
            <a:ext cx="2971548" cy="3090668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92E2DB2C-1FD8-49A6-8268-A2BE285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23" y="-125112"/>
            <a:ext cx="9939646" cy="710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F09CE5-F783-4018-9950-D9F9CF101EDB}"/>
              </a:ext>
            </a:extLst>
          </p:cNvPr>
          <p:cNvSpPr txBox="1"/>
          <p:nvPr/>
        </p:nvSpPr>
        <p:spPr>
          <a:xfrm>
            <a:off x="2274190" y="2105561"/>
            <a:ext cx="459562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ln w="57150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YES!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340051-F162-4A80-A91D-9DE2EBDE8414}"/>
              </a:ext>
            </a:extLst>
          </p:cNvPr>
          <p:cNvSpPr txBox="1"/>
          <p:nvPr/>
        </p:nvSpPr>
        <p:spPr>
          <a:xfrm>
            <a:off x="1759700" y="1858488"/>
            <a:ext cx="5281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TRY AGAIN!</a:t>
            </a:r>
          </a:p>
        </p:txBody>
      </p:sp>
    </p:spTree>
    <p:extLst>
      <p:ext uri="{BB962C8B-B14F-4D97-AF65-F5344CB8AC3E}">
        <p14:creationId xmlns:p14="http://schemas.microsoft.com/office/powerpoint/2010/main" val="1674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838</TotalTime>
  <Words>202</Words>
  <Application>Microsoft Office PowerPoint</Application>
  <PresentationFormat>On-screen Show (4:3)</PresentationFormat>
  <Paragraphs>33</Paragraphs>
  <Slides>10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Arial</vt:lpstr>
      <vt:lpstr>Twinkl SemiBold</vt:lpstr>
      <vt:lpstr>Twinkl</vt:lpstr>
      <vt:lpstr>Office Theme</vt:lpstr>
      <vt:lpstr>PowerPoint Presentation</vt:lpstr>
      <vt:lpstr>The Letter X Looks Like This…</vt:lpstr>
      <vt:lpstr>The Letter X Sounds like This…</vt:lpstr>
      <vt:lpstr>It Can Also Look like This…</vt:lpstr>
      <vt:lpstr>Some Things That Contain X Are…</vt:lpstr>
      <vt:lpstr>Which of These Contains X?</vt:lpstr>
      <vt:lpstr>Which of These Contains X?</vt:lpstr>
      <vt:lpstr>Which of These Contains X?</vt:lpstr>
      <vt:lpstr>Which of These Contains X?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Robinson</dc:creator>
  <cp:lastModifiedBy>Hannah Jackson</cp:lastModifiedBy>
  <cp:revision>60</cp:revision>
  <dcterms:created xsi:type="dcterms:W3CDTF">2020-06-09T14:51:45Z</dcterms:created>
  <dcterms:modified xsi:type="dcterms:W3CDTF">2021-01-14T16:00:26Z</dcterms:modified>
</cp:coreProperties>
</file>